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95" r:id="rId5"/>
    <p:sldMasterId id="2147483796" r:id="rId6"/>
    <p:sldMasterId id="2147483797" r:id="rId7"/>
    <p:sldMasterId id="2147483798" r:id="rId8"/>
    <p:sldMasterId id="214748379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Lst>
  <p:sldSz cy="5143500" cx="9144000"/>
  <p:notesSz cx="6858000" cy="9144000"/>
  <p:embeddedFontLst>
    <p:embeddedFont>
      <p:font typeface="Roboto"/>
      <p:regular r:id="rId43"/>
      <p:bold r:id="rId44"/>
      <p:italic r:id="rId45"/>
      <p:boldItalic r:id="rId46"/>
    </p:embeddedFont>
    <p:embeddedFont>
      <p:font typeface="Source Sans Pro Light"/>
      <p:regular r:id="rId47"/>
      <p:bold r:id="rId48"/>
      <p:italic r:id="rId49"/>
      <p:boldItalic r:id="rId50"/>
    </p:embeddedFont>
    <p:embeddedFont>
      <p:font typeface="Source Sans Pro SemiBold"/>
      <p:regular r:id="rId51"/>
      <p:bold r:id="rId52"/>
      <p:italic r:id="rId53"/>
      <p:boldItalic r:id="rId54"/>
    </p:embeddedFont>
    <p:embeddedFont>
      <p:font typeface="Quattrocento Sans"/>
      <p:regular r:id="rId55"/>
      <p:bold r:id="rId56"/>
      <p:italic r:id="rId57"/>
      <p:boldItalic r:id="rId58"/>
    </p:embeddedFont>
    <p:embeddedFont>
      <p:font typeface="Barlow"/>
      <p:regular r:id="rId59"/>
      <p:bold r:id="rId60"/>
      <p:italic r:id="rId61"/>
      <p:boldItalic r:id="rId62"/>
    </p:embeddedFont>
    <p:embeddedFont>
      <p:font typeface="Barlow Light"/>
      <p:regular r:id="rId63"/>
      <p:bold r:id="rId64"/>
      <p:italic r:id="rId65"/>
      <p:boldItalic r:id="rId66"/>
    </p:embeddedFont>
    <p:embeddedFont>
      <p:font typeface="Source Sans Pro"/>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F24E50-8E5C-4B89-A2F8-B4CA006291E2}">
  <a:tblStyle styleId="{3EF24E50-8E5C-4B89-A2F8-B4CA006291E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SourceSansProLight-bold.fntdata"/><Relationship Id="rId47" Type="http://schemas.openxmlformats.org/officeDocument/2006/relationships/font" Target="fonts/SourceSansProLight-regular.fntdata"/><Relationship Id="rId49" Type="http://schemas.openxmlformats.org/officeDocument/2006/relationships/font" Target="fonts/SourceSansProLight-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70" Type="http://schemas.openxmlformats.org/officeDocument/2006/relationships/font" Target="fonts/SourceSansPro-boldItalic.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font" Target="fonts/Barlow-boldItalic.fntdata"/><Relationship Id="rId61" Type="http://schemas.openxmlformats.org/officeDocument/2006/relationships/font" Target="fonts/Barlow-italic.fntdata"/><Relationship Id="rId20" Type="http://schemas.openxmlformats.org/officeDocument/2006/relationships/slide" Target="slides/slide10.xml"/><Relationship Id="rId64" Type="http://schemas.openxmlformats.org/officeDocument/2006/relationships/font" Target="fonts/BarlowLight-bold.fntdata"/><Relationship Id="rId63" Type="http://schemas.openxmlformats.org/officeDocument/2006/relationships/font" Target="fonts/BarlowLight-regular.fntdata"/><Relationship Id="rId22" Type="http://schemas.openxmlformats.org/officeDocument/2006/relationships/slide" Target="slides/slide12.xml"/><Relationship Id="rId66" Type="http://schemas.openxmlformats.org/officeDocument/2006/relationships/font" Target="fonts/BarlowLight-boldItalic.fntdata"/><Relationship Id="rId21" Type="http://schemas.openxmlformats.org/officeDocument/2006/relationships/slide" Target="slides/slide11.xml"/><Relationship Id="rId65" Type="http://schemas.openxmlformats.org/officeDocument/2006/relationships/font" Target="fonts/BarlowLight-italic.fntdata"/><Relationship Id="rId24" Type="http://schemas.openxmlformats.org/officeDocument/2006/relationships/slide" Target="slides/slide14.xml"/><Relationship Id="rId68" Type="http://schemas.openxmlformats.org/officeDocument/2006/relationships/font" Target="fonts/SourceSansPro-bold.fntdata"/><Relationship Id="rId23" Type="http://schemas.openxmlformats.org/officeDocument/2006/relationships/slide" Target="slides/slide13.xml"/><Relationship Id="rId67" Type="http://schemas.openxmlformats.org/officeDocument/2006/relationships/font" Target="fonts/SourceSansPro-regular.fntdata"/><Relationship Id="rId60" Type="http://schemas.openxmlformats.org/officeDocument/2006/relationships/font" Target="fonts/Barlow-bold.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SourceSansPro-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SourceSansProSemiBold-regular.fntdata"/><Relationship Id="rId50" Type="http://schemas.openxmlformats.org/officeDocument/2006/relationships/font" Target="fonts/SourceSansProLight-boldItalic.fntdata"/><Relationship Id="rId53" Type="http://schemas.openxmlformats.org/officeDocument/2006/relationships/font" Target="fonts/SourceSansProSemiBold-italic.fntdata"/><Relationship Id="rId52" Type="http://schemas.openxmlformats.org/officeDocument/2006/relationships/font" Target="fonts/SourceSansProSemiBold-bold.fntdata"/><Relationship Id="rId11" Type="http://schemas.openxmlformats.org/officeDocument/2006/relationships/slide" Target="slides/slide1.xml"/><Relationship Id="rId55" Type="http://schemas.openxmlformats.org/officeDocument/2006/relationships/font" Target="fonts/QuattrocentoSans-regular.fntdata"/><Relationship Id="rId10" Type="http://schemas.openxmlformats.org/officeDocument/2006/relationships/notesMaster" Target="notesMasters/notesMaster1.xml"/><Relationship Id="rId54" Type="http://schemas.openxmlformats.org/officeDocument/2006/relationships/font" Target="fonts/SourceSansProSemiBold-boldItalic.fntdata"/><Relationship Id="rId13" Type="http://schemas.openxmlformats.org/officeDocument/2006/relationships/slide" Target="slides/slide3.xml"/><Relationship Id="rId57" Type="http://schemas.openxmlformats.org/officeDocument/2006/relationships/font" Target="fonts/QuattrocentoSans-italic.fntdata"/><Relationship Id="rId12" Type="http://schemas.openxmlformats.org/officeDocument/2006/relationships/slide" Target="slides/slide2.xml"/><Relationship Id="rId56" Type="http://schemas.openxmlformats.org/officeDocument/2006/relationships/font" Target="fonts/QuattrocentoSans-bold.fntdata"/><Relationship Id="rId15" Type="http://schemas.openxmlformats.org/officeDocument/2006/relationships/slide" Target="slides/slide5.xml"/><Relationship Id="rId59" Type="http://schemas.openxmlformats.org/officeDocument/2006/relationships/font" Target="fonts/Barlow-regular.fntdata"/><Relationship Id="rId14" Type="http://schemas.openxmlformats.org/officeDocument/2006/relationships/slide" Target="slides/slide4.xml"/><Relationship Id="rId58" Type="http://schemas.openxmlformats.org/officeDocument/2006/relationships/font" Target="fonts/QuattrocentoSans-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19/11/20/azure-databricks-highlights-adoption-of-delta-lake-mlflow-and-integration-with-azure-machine-learning-at-microsoft-ignite-2019.html" TargetMode="External"/><Relationship Id="rId3" Type="http://schemas.openxmlformats.org/officeDocument/2006/relationships/hyperlink" Target="https://databricks.com/product/delta-lake-on-databrick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bricks.com/blog/2019/11/20/azure-databricks-highlights-adoption-of-delta-lake-mlflow-and-integration-with-azure-machine-learning-at-microsoft-ignite-2019.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95107c2289_0_3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95107c2289_0_3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95107c2289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None/>
            </a:pPr>
            <a:r>
              <a:rPr lang="en" sz="1200">
                <a:solidFill>
                  <a:srgbClr val="000000"/>
                </a:solidFill>
                <a:latin typeface="Calibri"/>
                <a:ea typeface="Calibri"/>
                <a:cs typeface="Calibri"/>
                <a:sym typeface="Calibri"/>
              </a:rPr>
              <a:t>Delta Lake is an open source storage layer that brings reliability to data lakes. Delta Lake provides ACID transactions, scalable metadata handling, and unifies streaming and batch data processing. Delta Lake runs on top of your existing data lake and is fully compatible with Apache Spark APIs. At Microsoft Ignite, we announced that over 75% of data processed on Azure Databricks is in Delta Lake — the new open source standard for data lakes.</a:t>
            </a:r>
            <a:endParaRPr sz="1200">
              <a:solidFill>
                <a:srgbClr val="000000"/>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900"/>
              <a:buFont typeface="Quattrocento Sans"/>
              <a:buNone/>
            </a:pPr>
            <a:r>
              <a:t/>
            </a:r>
            <a:endParaRPr/>
          </a:p>
          <a:p>
            <a:pPr indent="0" lvl="0" marL="0" rtl="0" algn="l">
              <a:lnSpc>
                <a:spcPct val="90000"/>
              </a:lnSpc>
              <a:spcBef>
                <a:spcPts val="0"/>
              </a:spcBef>
              <a:spcAft>
                <a:spcPts val="0"/>
              </a:spcAft>
              <a:buClr>
                <a:schemeClr val="dk1"/>
              </a:buClr>
              <a:buSzPts val="900"/>
              <a:buFont typeface="Quattrocento Sans"/>
              <a:buNone/>
            </a:pPr>
            <a:r>
              <a:rPr lang="en" u="sng">
                <a:solidFill>
                  <a:schemeClr val="hlink"/>
                </a:solidFill>
                <a:hlinkClick r:id="rId2"/>
              </a:rPr>
              <a:t>https://databricks.com/blog/2019/11/20/azure-databricks-highlights-adoption-of-delta-lake-mlflow-and-integration-with-azure-machine-learning-at-microsoft-ignite-2019.html</a:t>
            </a:r>
            <a:r>
              <a:rPr lang="en"/>
              <a:t> </a:t>
            </a:r>
            <a:br>
              <a:rPr lang="en" sz="1200">
                <a:solidFill>
                  <a:srgbClr val="000000"/>
                </a:solidFill>
                <a:latin typeface="Calibri"/>
                <a:ea typeface="Calibri"/>
                <a:cs typeface="Calibri"/>
                <a:sym typeface="Calibri"/>
              </a:rPr>
            </a:br>
            <a:r>
              <a:rPr lang="en" sz="1100" u="sng">
                <a:solidFill>
                  <a:srgbClr val="1EA2B4"/>
                </a:solidFill>
                <a:latin typeface="Arial"/>
                <a:ea typeface="Arial"/>
                <a:cs typeface="Arial"/>
                <a:sym typeface="Arial"/>
                <a:hlinkClick r:id="rId3">
                  <a:extLst>
                    <a:ext uri="{A12FA001-AC4F-418D-AE19-62706E023703}">
                      <ahyp:hlinkClr val="tx"/>
                    </a:ext>
                  </a:extLst>
                </a:hlinkClick>
              </a:rPr>
              <a:t>https://databricks.com/product/delta-lake-on-databricks</a:t>
            </a:r>
            <a:endParaRPr sz="1200">
              <a:solidFill>
                <a:srgbClr val="000000"/>
              </a:solidFill>
              <a:latin typeface="Calibri"/>
              <a:ea typeface="Calibri"/>
              <a:cs typeface="Calibri"/>
              <a:sym typeface="Calibri"/>
            </a:endParaRPr>
          </a:p>
          <a:p>
            <a:pPr indent="0" lvl="0" marL="0" rtl="0" algn="l">
              <a:lnSpc>
                <a:spcPct val="100000"/>
              </a:lnSpc>
              <a:spcBef>
                <a:spcPts val="360"/>
              </a:spcBef>
              <a:spcAft>
                <a:spcPts val="0"/>
              </a:spcAft>
              <a:buNone/>
            </a:pPr>
            <a:r>
              <a:t/>
            </a:r>
            <a:endParaRPr sz="1200">
              <a:solidFill>
                <a:srgbClr val="000000"/>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900"/>
              <a:buFont typeface="Quattrocento Sans"/>
              <a:buNone/>
            </a:pPr>
            <a:r>
              <a:t/>
            </a:r>
            <a:endParaRPr/>
          </a:p>
        </p:txBody>
      </p:sp>
      <p:sp>
        <p:nvSpPr>
          <p:cNvPr id="960" name="Google Shape;960;g95107c2289_0_42: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95107c2289_0_957: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0" name="Google Shape;970;g95107c2289_0_9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The Azure Databricks Unified Analytics Platform integrates with your existing data and analytics ecosystem. It works seamlessly in the Azure ecosystem.</a:t>
            </a:r>
            <a:endParaRPr sz="1200">
              <a:solidFill>
                <a:srgbClr val="000000"/>
              </a:solidFill>
              <a:latin typeface="Calibri"/>
              <a:ea typeface="Calibri"/>
              <a:cs typeface="Calibri"/>
              <a:sym typeface="Calibri"/>
            </a:endParaRPr>
          </a:p>
          <a:p>
            <a:pPr indent="0" lvl="0" marL="0" rtl="0" algn="l">
              <a:lnSpc>
                <a:spcPct val="100000"/>
              </a:lnSpc>
              <a:spcBef>
                <a:spcPts val="36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You can use Azure services such as Azure Data Factory, Azure Data Lake Storage, Azure Blob Storage, Azure Event Hubs, and Azure Cosmos DB to feed data into the Delta Lake and Azure Databricks. Data science teams can use their favorite IDE’s such as Jupyter, Rstudio, PyCharm, or IntelliJ to interact with data in Delta Lake and leverage Conda environment within the Databricks Workspace which is tightly integrated with GitHub. And the models created on Databricks can be deployed directly onto Azure ML or on-premises.</a:t>
            </a:r>
            <a:endParaRPr sz="1200">
              <a:solidFill>
                <a:srgbClr val="000000"/>
              </a:solidFill>
              <a:latin typeface="Calibri"/>
              <a:ea typeface="Calibri"/>
              <a:cs typeface="Calibri"/>
              <a:sym typeface="Calibri"/>
            </a:endParaRPr>
          </a:p>
          <a:p>
            <a:pPr indent="0" lvl="0" marL="0" rtl="0" algn="l">
              <a:lnSpc>
                <a:spcPct val="100000"/>
              </a:lnSpc>
              <a:spcBef>
                <a:spcPts val="360"/>
              </a:spcBef>
              <a:spcAft>
                <a:spcPts val="0"/>
              </a:spcAft>
              <a:buClr>
                <a:srgbClr val="000000"/>
              </a:buClr>
              <a:buSzPts val="1400"/>
              <a:buFont typeface="Arial"/>
              <a:buNone/>
            </a:pPr>
            <a:r>
              <a:rPr lang="en" sz="1200">
                <a:solidFill>
                  <a:srgbClr val="000000"/>
                </a:solidFill>
                <a:latin typeface="Calibri"/>
                <a:ea typeface="Calibri"/>
                <a:cs typeface="Calibri"/>
                <a:sym typeface="Calibri"/>
              </a:rPr>
              <a:t>We also provide native connectors for BI tools such as Power BI to enable easy and seamless access to all your data in Delta Lake. You can also move data from Delta Lake to Azure Synapse Analytics to run any specialized analytics workloads. You can also use our optimized Spark engine within your existing ETL tools such as Informatica or Talend.</a:t>
            </a:r>
            <a:endParaRPr/>
          </a:p>
        </p:txBody>
      </p:sp>
      <p:sp>
        <p:nvSpPr>
          <p:cNvPr id="971" name="Google Shape;971;g95107c2289_0_9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94142c76ab_2_4: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g94142c76ab_2_4:notes"/>
          <p:cNvSpPr txBox="1"/>
          <p:nvPr>
            <p:ph idx="12" type="sldNum"/>
          </p:nvPr>
        </p:nvSpPr>
        <p:spPr>
          <a:xfrm>
            <a:off x="5909309" y="8685213"/>
            <a:ext cx="9471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
        <p:nvSpPr>
          <p:cNvPr id="1035" name="Google Shape;1035;g94142c76ab_2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94142c76ab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174" name="Google Shape;1174;g94142c76ab_2_0: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95107c2289_0_2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95107c2289_0_2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3" name="Shape 1183"/>
        <p:cNvGrpSpPr/>
        <p:nvPr/>
      </p:nvGrpSpPr>
      <p:grpSpPr>
        <a:xfrm>
          <a:off x="0" y="0"/>
          <a:ext cx="0" cy="0"/>
          <a:chOff x="0" y="0"/>
          <a:chExt cx="0" cy="0"/>
        </a:xfrm>
      </p:grpSpPr>
      <p:sp>
        <p:nvSpPr>
          <p:cNvPr id="1184" name="Google Shape;1184;g95107c2289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95107c2289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95107c2289_0_26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191" name="Google Shape;1191;g95107c2289_0_2602: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9331da39d8_0_70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9331da39d8_0_70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Calibri"/>
              <a:buNone/>
            </a:pPr>
            <a:r>
              <a:t/>
            </a:r>
            <a:endParaRPr sz="1200">
              <a:latin typeface="Barlow"/>
              <a:ea typeface="Barlow"/>
              <a:cs typeface="Barlow"/>
              <a:sym typeface="Barlow"/>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95107c2289_0_29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95107c2289_0_29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Calibri"/>
              <a:buNone/>
            </a:pPr>
            <a:r>
              <a:t/>
            </a:r>
            <a:endParaRPr sz="1100">
              <a:latin typeface="Source Sans Pro"/>
              <a:ea typeface="Source Sans Pro"/>
              <a:cs typeface="Source Sans Pro"/>
              <a:sym typeface="Source Sans Pro"/>
            </a:endParaRPr>
          </a:p>
        </p:txBody>
      </p:sp>
      <p:sp>
        <p:nvSpPr>
          <p:cNvPr id="1205" name="Google Shape;1205;g95107c2289_0_2965: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95107c2289_0_30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0" name="Google Shape;1250;g95107c2289_0_30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highlight>
                <a:srgbClr val="FFFFFF"/>
              </a:highlight>
              <a:latin typeface="Barlow"/>
              <a:ea typeface="Barlow"/>
              <a:cs typeface="Barlow"/>
              <a:sym typeface="Barlow"/>
            </a:endParaRPr>
          </a:p>
        </p:txBody>
      </p:sp>
      <p:sp>
        <p:nvSpPr>
          <p:cNvPr id="1251" name="Google Shape;1251;g95107c2289_0_301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943c265a8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943c265a8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95107c2289_0_2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g95107c2289_0_29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Calibri"/>
              <a:buNone/>
            </a:pPr>
            <a:r>
              <a:t/>
            </a:r>
            <a:endParaRPr sz="1200">
              <a:latin typeface="Barlow"/>
              <a:ea typeface="Barlow"/>
              <a:cs typeface="Barlow"/>
              <a:sym typeface="Barlow"/>
            </a:endParaRPr>
          </a:p>
        </p:txBody>
      </p:sp>
      <p:sp>
        <p:nvSpPr>
          <p:cNvPr id="1305" name="Google Shape;1305;g95107c2289_0_2932: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fld id="{00000000-1234-1234-1234-123412341234}" type="slidenum">
              <a:rPr lang="e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9331da39d8_0_70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9331da39d8_0_70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Barlow"/>
              <a:ea typeface="Barlow"/>
              <a:cs typeface="Barlow"/>
              <a:sym typeface="Barlow"/>
            </a:endParaRPr>
          </a:p>
        </p:txBody>
      </p:sp>
      <p:sp>
        <p:nvSpPr>
          <p:cNvPr id="1317" name="Google Shape;1317;g9331da39d8_0_70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95107c2289_0_29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g95107c2289_0_29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900"/>
              <a:buFont typeface="Calibri"/>
              <a:buNone/>
            </a:pPr>
            <a:r>
              <a:t/>
            </a:r>
            <a:endParaRPr/>
          </a:p>
        </p:txBody>
      </p:sp>
      <p:sp>
        <p:nvSpPr>
          <p:cNvPr id="1343" name="Google Shape;1343;g95107c2289_0_2943: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95107c2289_0_29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t/>
            </a:r>
            <a:endParaRPr/>
          </a:p>
        </p:txBody>
      </p:sp>
      <p:sp>
        <p:nvSpPr>
          <p:cNvPr id="1359" name="Google Shape;1359;g95107c2289_0_2919: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9331da39d8_0_7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4" name="Google Shape;1364;g9331da39d8_0_71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Calibri"/>
              <a:buNone/>
            </a:pPr>
            <a:r>
              <a:t/>
            </a:r>
            <a:endParaRPr sz="1200">
              <a:solidFill>
                <a:schemeClr val="dk1"/>
              </a:solidFill>
              <a:latin typeface="Barlow"/>
              <a:ea typeface="Barlow"/>
              <a:cs typeface="Barlow"/>
              <a:sym typeface="Barlow"/>
            </a:endParaRPr>
          </a:p>
        </p:txBody>
      </p:sp>
      <p:sp>
        <p:nvSpPr>
          <p:cNvPr id="1365" name="Google Shape;1365;g9331da39d8_0_7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rgbClr val="000000"/>
              </a:buClr>
              <a:buSzPts val="1200"/>
              <a:buFont typeface="Arial"/>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94142c76ab_0_6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94142c76ab_0_6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highlight>
                <a:schemeClr val="lt1"/>
              </a:highlight>
              <a:latin typeface="Source Sans Pro"/>
              <a:ea typeface="Source Sans Pro"/>
              <a:cs typeface="Source Sans Pro"/>
              <a:sym typeface="Source Sans Pro"/>
            </a:endParaRPr>
          </a:p>
        </p:txBody>
      </p:sp>
      <p:sp>
        <p:nvSpPr>
          <p:cNvPr id="1388" name="Google Shape;1388;g94142c76ab_0_6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9331da39d8_0_7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9331da39d8_0_72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Barlow"/>
              <a:ea typeface="Barlow"/>
              <a:cs typeface="Barlow"/>
              <a:sym typeface="Barlow"/>
            </a:endParaRPr>
          </a:p>
        </p:txBody>
      </p:sp>
      <p:sp>
        <p:nvSpPr>
          <p:cNvPr id="1398" name="Google Shape;1398;g9331da39d8_0_726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9331da39d8_0_73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8" name="Google Shape;1438;g9331da39d8_0_73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Calibri"/>
              <a:buNone/>
            </a:pPr>
            <a:r>
              <a:t/>
            </a:r>
            <a:endParaRPr sz="1200">
              <a:latin typeface="Barlow"/>
              <a:ea typeface="Barlow"/>
              <a:cs typeface="Barlow"/>
              <a:sym typeface="Barlow"/>
            </a:endParaRPr>
          </a:p>
        </p:txBody>
      </p:sp>
      <p:sp>
        <p:nvSpPr>
          <p:cNvPr id="1439" name="Google Shape;1439;g9331da39d8_0_7304: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2" name="Shape 1492"/>
        <p:cNvGrpSpPr/>
        <p:nvPr/>
      </p:nvGrpSpPr>
      <p:grpSpPr>
        <a:xfrm>
          <a:off x="0" y="0"/>
          <a:ext cx="0" cy="0"/>
          <a:chOff x="0" y="0"/>
          <a:chExt cx="0" cy="0"/>
        </a:xfrm>
      </p:grpSpPr>
      <p:sp>
        <p:nvSpPr>
          <p:cNvPr id="1493" name="Google Shape;1493;g9331da39d8_0_7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4" name="Google Shape;1494;g9331da39d8_0_73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Barlow"/>
              <a:ea typeface="Barlow"/>
              <a:cs typeface="Barlow"/>
              <a:sym typeface="Barlow"/>
            </a:endParaRPr>
          </a:p>
        </p:txBody>
      </p:sp>
      <p:sp>
        <p:nvSpPr>
          <p:cNvPr id="1495" name="Google Shape;1495;g9331da39d8_0_73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94142c76ab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94142c76ab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298450" lvl="0" marL="457200" rtl="0" algn="l">
              <a:spcBef>
                <a:spcPts val="0"/>
              </a:spcBef>
              <a:spcAft>
                <a:spcPts val="0"/>
              </a:spcAft>
              <a:buClr>
                <a:schemeClr val="dk1"/>
              </a:buClr>
              <a:buSzPts val="1100"/>
              <a:buFont typeface="Source Sans Pro"/>
              <a:buChar char="●"/>
            </a:pPr>
            <a:r>
              <a:t/>
            </a:r>
            <a:endParaRPr sz="1100">
              <a:latin typeface="Source Sans Pro"/>
              <a:ea typeface="Source Sans Pro"/>
              <a:cs typeface="Source Sans Pro"/>
              <a:sym typeface="Source Sans Pro"/>
            </a:endParaRPr>
          </a:p>
        </p:txBody>
      </p:sp>
      <p:sp>
        <p:nvSpPr>
          <p:cNvPr id="1506" name="Google Shape;1506;g94142c76ab_1_0:notes"/>
          <p:cNvSpPr txBox="1"/>
          <p:nvPr>
            <p:ph idx="12" type="sldNum"/>
          </p:nvPr>
        </p:nvSpPr>
        <p:spPr>
          <a:xfrm>
            <a:off x="3884613" y="8685213"/>
            <a:ext cx="29718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95107c2289_0_3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95107c2289_0_3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9331da39d8_0_80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6" name="Google Shape;1526;g9331da39d8_0_80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rgbClr val="FFFFFF"/>
              </a:highlight>
              <a:latin typeface="Barlow"/>
              <a:ea typeface="Barlow"/>
              <a:cs typeface="Barlow"/>
              <a:sym typeface="Barlow"/>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9331da39d8_0_85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9331da39d8_0_85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g9331da39d8_0_85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9" name="Shape 1789"/>
        <p:cNvGrpSpPr/>
        <p:nvPr/>
      </p:nvGrpSpPr>
      <p:grpSpPr>
        <a:xfrm>
          <a:off x="0" y="0"/>
          <a:ext cx="0" cy="0"/>
          <a:chOff x="0" y="0"/>
          <a:chExt cx="0" cy="0"/>
        </a:xfrm>
      </p:grpSpPr>
      <p:sp>
        <p:nvSpPr>
          <p:cNvPr id="1790" name="Google Shape;1790;g943c265a8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Calibri"/>
              <a:buNone/>
            </a:pPr>
            <a:r>
              <a:rPr lang="en" sz="1200">
                <a:solidFill>
                  <a:srgbClr val="000000"/>
                </a:solidFill>
                <a:latin typeface="Calibri"/>
                <a:ea typeface="Calibri"/>
                <a:cs typeface="Calibri"/>
                <a:sym typeface="Calibri"/>
              </a:rPr>
              <a:t>Welcome to the Databricks Overview. Thank you for joining us today.</a:t>
            </a:r>
            <a:endParaRPr/>
          </a:p>
        </p:txBody>
      </p:sp>
      <p:sp>
        <p:nvSpPr>
          <p:cNvPr id="1791" name="Google Shape;1791;g943c265a88_0_16: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95107c2289_0_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95107c2289_0_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943c265a8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943c265a8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95107c2289_0_3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900"/>
              <a:buFont typeface="Quattrocento Sans"/>
              <a:buNone/>
            </a:pPr>
            <a:r>
              <a:t/>
            </a:r>
            <a:endParaRPr/>
          </a:p>
        </p:txBody>
      </p:sp>
      <p:sp>
        <p:nvSpPr>
          <p:cNvPr id="915" name="Google Shape;915;g95107c2289_0_3623: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95107c2289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000000"/>
                </a:solidFill>
                <a:latin typeface="Calibri"/>
                <a:ea typeface="Calibri"/>
                <a:cs typeface="Calibri"/>
                <a:sym typeface="Calibri"/>
              </a:rPr>
              <a:t>Azure Databricks provides a unified data analytics platform to accelerate your data-driven innovation.</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rgbClr val="000000"/>
                </a:solidFill>
                <a:latin typeface="Calibri"/>
                <a:ea typeface="Calibri"/>
                <a:cs typeface="Calibri"/>
                <a:sym typeface="Calibri"/>
              </a:rPr>
              <a:t>We bring together data science, data engineering and business analytics in one platform.</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rgbClr val="000000"/>
                </a:solidFill>
                <a:latin typeface="Calibri"/>
                <a:ea typeface="Calibri"/>
                <a:cs typeface="Calibri"/>
                <a:sym typeface="Calibri"/>
              </a:rPr>
              <a:t>We are a global company with more than 5,000 customers across various industries and we have more than 450 partners worldwide.</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rgbClr val="000000"/>
                </a:solidFill>
                <a:latin typeface="Calibri"/>
                <a:ea typeface="Calibri"/>
                <a:cs typeface="Calibri"/>
                <a:sym typeface="Calibri"/>
              </a:rPr>
              <a:t>And most of you might have heard of Databricks as the creator of Spark, Delta Lake, and Mlflow – open source projects that are leading the innovation in the field of data and machine learning.  </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t/>
            </a:r>
            <a:endParaRPr sz="1200">
              <a:solidFill>
                <a:srgbClr val="000000"/>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rgbClr val="000000"/>
                </a:solidFill>
                <a:latin typeface="Calibri"/>
                <a:ea typeface="Calibri"/>
                <a:cs typeface="Calibri"/>
                <a:sym typeface="Calibri"/>
              </a:rPr>
              <a:t>We continue to contribute and nurture these open source communities.</a:t>
            </a:r>
            <a:endParaRPr sz="1100">
              <a:solidFill>
                <a:srgbClr val="000000"/>
              </a:solidFill>
              <a:latin typeface="Arial"/>
              <a:ea typeface="Arial"/>
              <a:cs typeface="Arial"/>
              <a:sym typeface="Arial"/>
            </a:endParaRPr>
          </a:p>
        </p:txBody>
      </p:sp>
      <p:sp>
        <p:nvSpPr>
          <p:cNvPr id="920" name="Google Shape;920;g95107c2289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95107c2289_0_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200"/>
              <a:buNone/>
            </a:pPr>
            <a:r>
              <a:rPr b="1" lang="en" sz="1000"/>
              <a:t>First Party Service</a:t>
            </a:r>
            <a:r>
              <a:rPr lang="en" sz="1000">
                <a:solidFill>
                  <a:srgbClr val="000000"/>
                </a:solidFill>
                <a:latin typeface="Arial"/>
                <a:ea typeface="Arial"/>
                <a:cs typeface="Arial"/>
                <a:sym typeface="Arial"/>
              </a:rPr>
              <a:t>: </a:t>
            </a:r>
            <a:r>
              <a:rPr lang="en" sz="1000"/>
              <a:t>No friction sign-up on Azure. Customers sign up and use the service via the Azure portal. Single Azure bill. It has the same level of support and uses the same sales process as other Microsoft services, such as Azure Synapse Analytics and HDInsight.</a:t>
            </a:r>
            <a:endParaRPr sz="1000"/>
          </a:p>
          <a:p>
            <a:pPr indent="0" lvl="0" marL="0" rtl="0" algn="l">
              <a:spcBef>
                <a:spcPts val="600"/>
              </a:spcBef>
              <a:spcAft>
                <a:spcPts val="0"/>
              </a:spcAft>
              <a:buSzPts val="2200"/>
              <a:buNone/>
            </a:pPr>
            <a:r>
              <a:rPr b="1" lang="en" sz="1000"/>
              <a:t>Enterprise-Ready: Secure &amp; Compliant</a:t>
            </a:r>
            <a:r>
              <a:rPr lang="en" sz="1000">
                <a:solidFill>
                  <a:srgbClr val="000000"/>
                </a:solidFill>
                <a:latin typeface="Arial"/>
                <a:ea typeface="Arial"/>
                <a:cs typeface="Arial"/>
                <a:sym typeface="Arial"/>
              </a:rPr>
              <a:t>: </a:t>
            </a:r>
            <a:r>
              <a:rPr lang="en" sz="1000"/>
              <a:t>Meets Microsoft Azure service security and compliance standards. Out-of-box integration with AAD and role-based access.</a:t>
            </a:r>
            <a:endParaRPr b="1" sz="1000"/>
          </a:p>
          <a:p>
            <a:pPr indent="0" lvl="0" marL="0" rtl="0" algn="l">
              <a:spcBef>
                <a:spcPts val="600"/>
              </a:spcBef>
              <a:spcAft>
                <a:spcPts val="0"/>
              </a:spcAft>
              <a:buSzPts val="2200"/>
              <a:buNone/>
            </a:pPr>
            <a:r>
              <a:rPr b="1" lang="en" sz="1000"/>
              <a:t>Native Integration with Azure Services</a:t>
            </a:r>
            <a:r>
              <a:rPr lang="en" sz="1000"/>
              <a:t>: Integrate seamlessly with other Azure services- Blob Storage, Data Lake Store, Azure Synapse Analytics, Cosmos DB, and more. </a:t>
            </a:r>
            <a:endParaRPr sz="1000">
              <a:solidFill>
                <a:srgbClr val="000000"/>
              </a:solidFill>
              <a:latin typeface="Arial"/>
              <a:ea typeface="Arial"/>
              <a:cs typeface="Arial"/>
              <a:sym typeface="Arial"/>
            </a:endParaRPr>
          </a:p>
          <a:p>
            <a:pPr indent="0" lvl="0" marL="0" rtl="0" algn="l">
              <a:spcBef>
                <a:spcPts val="600"/>
              </a:spcBef>
              <a:spcAft>
                <a:spcPts val="0"/>
              </a:spcAft>
              <a:buClr>
                <a:srgbClr val="000000"/>
              </a:buClr>
              <a:buSzPts val="2000"/>
              <a:buFont typeface="Arial"/>
              <a:buNone/>
            </a:pPr>
            <a:r>
              <a:t/>
            </a:r>
            <a:endParaRPr sz="1000"/>
          </a:p>
          <a:p>
            <a:pPr indent="0" lvl="0" marL="0" rtl="0" algn="l">
              <a:lnSpc>
                <a:spcPct val="90000"/>
              </a:lnSpc>
              <a:spcBef>
                <a:spcPts val="0"/>
              </a:spcBef>
              <a:spcAft>
                <a:spcPts val="340"/>
              </a:spcAft>
              <a:buSzPts val="1400"/>
              <a:buNone/>
            </a:pPr>
            <a:r>
              <a:t/>
            </a:r>
            <a:endParaRPr sz="1000"/>
          </a:p>
        </p:txBody>
      </p:sp>
      <p:sp>
        <p:nvSpPr>
          <p:cNvPr id="938" name="Google Shape;938;g95107c2289_0_22: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95107c228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60"/>
              </a:spcBef>
              <a:spcAft>
                <a:spcPts val="0"/>
              </a:spcAft>
              <a:buNone/>
            </a:pPr>
            <a:r>
              <a:rPr lang="en" sz="1200">
                <a:solidFill>
                  <a:srgbClr val="000000"/>
                </a:solidFill>
                <a:latin typeface="Calibri"/>
                <a:ea typeface="Calibri"/>
                <a:cs typeface="Calibri"/>
                <a:sym typeface="Calibri"/>
              </a:rPr>
              <a:t>Azure Databricks is being used by thousands of global customers are achieving phenomenal results! We now see millions of server-hours spinning up every day. 2 exabytes (2 billion gigabytes) of data are processed per month and Azure Databricks is available in 30 Regions worldwide.</a:t>
            </a:r>
            <a:br>
              <a:rPr lang="en" sz="1200">
                <a:solidFill>
                  <a:srgbClr val="000000"/>
                </a:solidFill>
                <a:latin typeface="Calibri"/>
                <a:ea typeface="Calibri"/>
                <a:cs typeface="Calibri"/>
                <a:sym typeface="Calibri"/>
              </a:rPr>
            </a:br>
            <a:endParaRPr/>
          </a:p>
          <a:p>
            <a:pPr indent="0" lvl="0" marL="0" rtl="0" algn="l">
              <a:lnSpc>
                <a:spcPct val="90000"/>
              </a:lnSpc>
              <a:spcBef>
                <a:spcPts val="0"/>
              </a:spcBef>
              <a:spcAft>
                <a:spcPts val="0"/>
              </a:spcAft>
              <a:buClr>
                <a:schemeClr val="dk1"/>
              </a:buClr>
              <a:buSzPts val="900"/>
              <a:buFont typeface="Quattrocento Sans"/>
              <a:buNone/>
            </a:pPr>
            <a:r>
              <a:rPr lang="en" u="sng">
                <a:solidFill>
                  <a:schemeClr val="hlink"/>
                </a:solidFill>
                <a:hlinkClick r:id="rId2"/>
              </a:rPr>
              <a:t>https://databricks.com/blog/2019/11/20/azure-databricks-highlights-adoption-of-delta-lake-mlflow-and-integration-with-azure-machine-learning-at-microsoft-ignite-2019.html</a:t>
            </a:r>
            <a:r>
              <a:rPr lang="en"/>
              <a:t> </a:t>
            </a:r>
            <a:endParaRPr/>
          </a:p>
        </p:txBody>
      </p:sp>
      <p:sp>
        <p:nvSpPr>
          <p:cNvPr id="947" name="Google Shape;947;g95107c2289_0_30:notes"/>
          <p:cNvSpPr/>
          <p:nvPr>
            <p:ph idx="2" type="sldImg"/>
          </p:nvPr>
        </p:nvSpPr>
        <p:spPr>
          <a:xfrm>
            <a:off x="381432" y="685800"/>
            <a:ext cx="60951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jp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0.jp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jpg"/><Relationship Id="rId3" Type="http://schemas.openxmlformats.org/officeDocument/2006/relationships/image" Target="../media/image56.jpg"/><Relationship Id="rId4" Type="http://schemas.openxmlformats.org/officeDocument/2006/relationships/image" Target="../media/image58.jpg"/><Relationship Id="rId5" Type="http://schemas.openxmlformats.org/officeDocument/2006/relationships/image" Target="../media/image6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jpg"/><Relationship Id="rId3" Type="http://schemas.openxmlformats.org/officeDocument/2006/relationships/image" Target="../media/image61.jpg"/><Relationship Id="rId4" Type="http://schemas.openxmlformats.org/officeDocument/2006/relationships/image" Target="../media/image62.jpg"/><Relationship Id="rId5" Type="http://schemas.openxmlformats.org/officeDocument/2006/relationships/image" Target="../media/image6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6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6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6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9.jpg"/><Relationship Id="rId3" Type="http://schemas.openxmlformats.org/officeDocument/2006/relationships/image" Target="../media/image6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6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 Id="rId3" Type="http://schemas.openxmlformats.org/officeDocument/2006/relationships/image" Target="../media/image6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 Id="rId3" Type="http://schemas.openxmlformats.org/officeDocument/2006/relationships/image" Target="../media/image6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4.jpg"/><Relationship Id="rId4" Type="http://schemas.openxmlformats.org/officeDocument/2006/relationships/image" Target="../media/image6.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 Id="rId3" Type="http://schemas.openxmlformats.org/officeDocument/2006/relationships/image" Target="../media/image9.jpg"/><Relationship Id="rId4" Type="http://schemas.openxmlformats.org/officeDocument/2006/relationships/image" Target="../media/image1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 Id="rId3"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 Id="rId3"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3.jp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jp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jp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4.png"/><Relationship Id="rId3" Type="http://schemas.openxmlformats.org/officeDocument/2006/relationships/image" Target="../media/image1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3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jp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jp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jp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3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jp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jpg"/><Relationship Id="rId3" Type="http://schemas.openxmlformats.org/officeDocument/2006/relationships/image" Target="../media/image30.png"/><Relationship Id="rId4" Type="http://schemas.openxmlformats.org/officeDocument/2006/relationships/image" Target="../media/image3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3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534" name="Shape 534"/>
        <p:cNvGrpSpPr/>
        <p:nvPr/>
      </p:nvGrpSpPr>
      <p:grpSpPr>
        <a:xfrm>
          <a:off x="0" y="0"/>
          <a:ext cx="0" cy="0"/>
          <a:chOff x="0" y="0"/>
          <a:chExt cx="0" cy="0"/>
        </a:xfrm>
      </p:grpSpPr>
      <p:pic>
        <p:nvPicPr>
          <p:cNvPr id="535" name="Google Shape;535;p104"/>
          <p:cNvPicPr preferRelativeResize="0"/>
          <p:nvPr/>
        </p:nvPicPr>
        <p:blipFill rotWithShape="1">
          <a:blip r:embed="rId2">
            <a:alphaModFix/>
          </a:blip>
          <a:srcRect b="0" l="0" r="0" t="0"/>
          <a:stretch/>
        </p:blipFill>
        <p:spPr>
          <a:xfrm>
            <a:off x="380402" y="2133688"/>
            <a:ext cx="4364184" cy="67963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5_Custom Layout">
    <p:spTree>
      <p:nvGrpSpPr>
        <p:cNvPr id="536" name="Shape 536"/>
        <p:cNvGrpSpPr/>
        <p:nvPr/>
      </p:nvGrpSpPr>
      <p:grpSpPr>
        <a:xfrm>
          <a:off x="0" y="0"/>
          <a:ext cx="0" cy="0"/>
          <a:chOff x="0" y="0"/>
          <a:chExt cx="0" cy="0"/>
        </a:xfrm>
      </p:grpSpPr>
      <p:sp>
        <p:nvSpPr>
          <p:cNvPr id="537" name="Google Shape;537;p105"/>
          <p:cNvSpPr txBox="1"/>
          <p:nvPr>
            <p:ph type="title"/>
          </p:nvPr>
        </p:nvSpPr>
        <p:spPr>
          <a:xfrm>
            <a:off x="254760" y="206375"/>
            <a:ext cx="8560500" cy="857400"/>
          </a:xfrm>
          <a:prstGeom prst="rect">
            <a:avLst/>
          </a:prstGeom>
          <a:noFill/>
          <a:ln>
            <a:noFill/>
          </a:ln>
        </p:spPr>
        <p:txBody>
          <a:bodyPr anchorCtr="0" anchor="t" bIns="34275" lIns="68575" spcFirstLastPara="1" rIns="68575" wrap="square" tIns="34275">
            <a:noAutofit/>
          </a:bodyPr>
          <a:lstStyle>
            <a:lvl1pPr lvl="0" rtl="0" algn="l">
              <a:lnSpc>
                <a:spcPct val="100000"/>
              </a:lnSpc>
              <a:spcBef>
                <a:spcPts val="0"/>
              </a:spcBef>
              <a:spcAft>
                <a:spcPts val="0"/>
              </a:spcAft>
              <a:buClr>
                <a:schemeClr val="dk1"/>
              </a:buClr>
              <a:buSzPts val="1100"/>
              <a:buFont typeface="Barlow"/>
              <a:buNone/>
              <a:defRPr sz="2800"/>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538" name="Shape 538"/>
        <p:cNvGrpSpPr/>
        <p:nvPr/>
      </p:nvGrpSpPr>
      <p:grpSpPr>
        <a:xfrm>
          <a:off x="0" y="0"/>
          <a:ext cx="0" cy="0"/>
          <a:chOff x="0" y="0"/>
          <a:chExt cx="0" cy="0"/>
        </a:xfrm>
      </p:grpSpPr>
      <p:sp>
        <p:nvSpPr>
          <p:cNvPr id="539" name="Google Shape;539;p106"/>
          <p:cNvSpPr txBox="1"/>
          <p:nvPr>
            <p:ph idx="1" type="body"/>
          </p:nvPr>
        </p:nvSpPr>
        <p:spPr>
          <a:xfrm>
            <a:off x="363538" y="1589564"/>
            <a:ext cx="8399400" cy="1776000"/>
          </a:xfrm>
          <a:prstGeom prst="rect">
            <a:avLst/>
          </a:prstGeom>
          <a:noFill/>
          <a:ln>
            <a:noFill/>
          </a:ln>
        </p:spPr>
        <p:txBody>
          <a:bodyPr anchorCtr="0" anchor="ctr" bIns="45700" lIns="91425" spcFirstLastPara="1" rIns="91425" wrap="square" tIns="45700">
            <a:noAutofit/>
          </a:bodyPr>
          <a:lstStyle>
            <a:lvl1pPr indent="-228600" lvl="0" marL="457200" rtl="0" algn="ctr">
              <a:lnSpc>
                <a:spcPct val="100000"/>
              </a:lnSpc>
              <a:spcBef>
                <a:spcPts val="1100"/>
              </a:spcBef>
              <a:spcAft>
                <a:spcPts val="0"/>
              </a:spcAft>
              <a:buClr>
                <a:schemeClr val="lt1"/>
              </a:buClr>
              <a:buSzPts val="4900"/>
              <a:buNone/>
              <a:defRPr b="0" i="0" sz="5400">
                <a:solidFill>
                  <a:schemeClr val="lt1"/>
                </a:solidFill>
                <a:latin typeface="Source Sans Pro Light"/>
                <a:ea typeface="Source Sans Pro Light"/>
                <a:cs typeface="Source Sans Pro Light"/>
                <a:sym typeface="Source Sans Pro Light"/>
              </a:defRPr>
            </a:lvl1pPr>
            <a:lvl2pPr indent="-228600" lvl="1" marL="914400" rtl="0" algn="l">
              <a:lnSpc>
                <a:spcPct val="100000"/>
              </a:lnSpc>
              <a:spcBef>
                <a:spcPts val="400"/>
              </a:spcBef>
              <a:spcAft>
                <a:spcPts val="0"/>
              </a:spcAft>
              <a:buClr>
                <a:schemeClr val="lt1"/>
              </a:buClr>
              <a:buSzPts val="1800"/>
              <a:buNone/>
              <a:defRPr b="0" i="0">
                <a:latin typeface="Source Sans Pro Light"/>
                <a:ea typeface="Source Sans Pro Light"/>
                <a:cs typeface="Source Sans Pro Light"/>
                <a:sym typeface="Source Sans Pro Light"/>
              </a:defRPr>
            </a:lvl2pPr>
            <a:lvl3pPr indent="-228600" lvl="2" marL="1371600" rtl="0" algn="l">
              <a:lnSpc>
                <a:spcPct val="100000"/>
              </a:lnSpc>
              <a:spcBef>
                <a:spcPts val="400"/>
              </a:spcBef>
              <a:spcAft>
                <a:spcPts val="0"/>
              </a:spcAft>
              <a:buClr>
                <a:schemeClr val="lt1"/>
              </a:buClr>
              <a:buSzPts val="1400"/>
              <a:buNone/>
              <a:defRPr b="0" i="0">
                <a:latin typeface="Source Sans Pro Light"/>
                <a:ea typeface="Source Sans Pro Light"/>
                <a:cs typeface="Source Sans Pro Light"/>
                <a:sym typeface="Source Sans Pro Light"/>
              </a:defRPr>
            </a:lvl3pPr>
            <a:lvl4pPr indent="-228600" lvl="3" marL="1828800" rtl="0" algn="l">
              <a:lnSpc>
                <a:spcPct val="100000"/>
              </a:lnSpc>
              <a:spcBef>
                <a:spcPts val="400"/>
              </a:spcBef>
              <a:spcAft>
                <a:spcPts val="0"/>
              </a:spcAft>
              <a:buClr>
                <a:schemeClr val="lt1"/>
              </a:buClr>
              <a:buSzPts val="1700"/>
              <a:buNone/>
              <a:defRPr b="0" i="0">
                <a:latin typeface="Source Sans Pro Light"/>
                <a:ea typeface="Source Sans Pro Light"/>
                <a:cs typeface="Source Sans Pro Light"/>
                <a:sym typeface="Source Sans Pro Light"/>
              </a:defRPr>
            </a:lvl4pPr>
            <a:lvl5pPr indent="-228600" lvl="4" marL="2286000" rtl="0" algn="l">
              <a:lnSpc>
                <a:spcPct val="100000"/>
              </a:lnSpc>
              <a:spcBef>
                <a:spcPts val="300"/>
              </a:spcBef>
              <a:spcAft>
                <a:spcPts val="0"/>
              </a:spcAft>
              <a:buClr>
                <a:schemeClr val="lt1"/>
              </a:buClr>
              <a:buSzPts val="1300"/>
              <a:buNone/>
              <a:defRPr b="0" i="0">
                <a:latin typeface="Source Sans Pro Light"/>
                <a:ea typeface="Source Sans Pro Light"/>
                <a:cs typeface="Source Sans Pro Light"/>
                <a:sym typeface="Source Sans Pro Light"/>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and Content">
  <p:cSld name="1_Title, Subtitle and Content">
    <p:spTree>
      <p:nvGrpSpPr>
        <p:cNvPr id="540" name="Shape 540"/>
        <p:cNvGrpSpPr/>
        <p:nvPr/>
      </p:nvGrpSpPr>
      <p:grpSpPr>
        <a:xfrm>
          <a:off x="0" y="0"/>
          <a:ext cx="0" cy="0"/>
          <a:chOff x="0" y="0"/>
          <a:chExt cx="0" cy="0"/>
        </a:xfrm>
      </p:grpSpPr>
      <p:sp>
        <p:nvSpPr>
          <p:cNvPr id="541" name="Google Shape;541;p107"/>
          <p:cNvSpPr txBox="1"/>
          <p:nvPr>
            <p:ph type="title"/>
          </p:nvPr>
        </p:nvSpPr>
        <p:spPr>
          <a:xfrm>
            <a:off x="342900" y="171450"/>
            <a:ext cx="8435100" cy="68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000"/>
              <a:buFont typeface="Barlow"/>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42" name="Google Shape;542;p107"/>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43" name="Google Shape;543;p107"/>
          <p:cNvSpPr txBox="1"/>
          <p:nvPr>
            <p:ph idx="2" type="body"/>
          </p:nvPr>
        </p:nvSpPr>
        <p:spPr>
          <a:xfrm>
            <a:off x="345281" y="857249"/>
            <a:ext cx="8435100" cy="4800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4_Custom Layout">
    <p:spTree>
      <p:nvGrpSpPr>
        <p:cNvPr id="544" name="Shape 544"/>
        <p:cNvGrpSpPr/>
        <p:nvPr/>
      </p:nvGrpSpPr>
      <p:grpSpPr>
        <a:xfrm>
          <a:off x="0" y="0"/>
          <a:ext cx="0" cy="0"/>
          <a:chOff x="0" y="0"/>
          <a:chExt cx="0" cy="0"/>
        </a:xfrm>
      </p:grpSpPr>
      <p:sp>
        <p:nvSpPr>
          <p:cNvPr id="545" name="Google Shape;545;p108"/>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SzPts val="36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pic>
        <p:nvPicPr>
          <p:cNvPr id="546" name="Google Shape;546;p108"/>
          <p:cNvPicPr preferRelativeResize="0"/>
          <p:nvPr/>
        </p:nvPicPr>
        <p:blipFill rotWithShape="1">
          <a:blip r:embed="rId2">
            <a:alphaModFix/>
          </a:blip>
          <a:srcRect b="0" l="0" r="0" t="0"/>
          <a:stretch/>
        </p:blipFill>
        <p:spPr>
          <a:xfrm>
            <a:off x="199757" y="4840370"/>
            <a:ext cx="1050506" cy="178586"/>
          </a:xfrm>
          <a:prstGeom prst="rect">
            <a:avLst/>
          </a:prstGeom>
          <a:noFill/>
          <a:ln>
            <a:noFill/>
          </a:ln>
        </p:spPr>
      </p:pic>
      <p:sp>
        <p:nvSpPr>
          <p:cNvPr id="547" name="Google Shape;547;p108"/>
          <p:cNvSpPr txBox="1"/>
          <p:nvPr/>
        </p:nvSpPr>
        <p:spPr>
          <a:xfrm>
            <a:off x="8445501" y="4788588"/>
            <a:ext cx="5094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lt1"/>
                </a:solidFill>
                <a:latin typeface="Source Sans Pro"/>
                <a:ea typeface="Source Sans Pro"/>
                <a:cs typeface="Source Sans Pro"/>
                <a:sym typeface="Source Sans Pro"/>
              </a:rPr>
              <a:t>‹#›</a:t>
            </a:fld>
            <a:endParaRPr b="0" i="0" sz="12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p:bg>
      <p:bgPr>
        <a:blipFill>
          <a:blip r:embed="rId2">
            <a:alphaModFix/>
          </a:blip>
          <a:stretch>
            <a:fillRect/>
          </a:stretch>
        </a:blipFill>
      </p:bgPr>
    </p:bg>
    <p:spTree>
      <p:nvGrpSpPr>
        <p:cNvPr id="548" name="Shape 548"/>
        <p:cNvGrpSpPr/>
        <p:nvPr/>
      </p:nvGrpSpPr>
      <p:grpSpPr>
        <a:xfrm>
          <a:off x="0" y="0"/>
          <a:ext cx="0" cy="0"/>
          <a:chOff x="0" y="0"/>
          <a:chExt cx="0" cy="0"/>
        </a:xfrm>
      </p:grpSpPr>
      <p:sp>
        <p:nvSpPr>
          <p:cNvPr id="549" name="Google Shape;549;p109"/>
          <p:cNvSpPr txBox="1"/>
          <p:nvPr>
            <p:ph type="ctrTitle"/>
          </p:nvPr>
        </p:nvSpPr>
        <p:spPr>
          <a:xfrm>
            <a:off x="705556" y="1558774"/>
            <a:ext cx="8241000" cy="18633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SzPts val="1400"/>
              <a:buNone/>
              <a:defRPr b="0" i="0" sz="5400">
                <a:solidFill>
                  <a:schemeClr val="lt1"/>
                </a:solidFill>
                <a:latin typeface="Source Sans Pro Light"/>
                <a:ea typeface="Source Sans Pro Light"/>
                <a:cs typeface="Source Sans Pro Light"/>
                <a:sym typeface="Source Sans Pro Light"/>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0" name="Google Shape;550;p109"/>
          <p:cNvSpPr txBox="1"/>
          <p:nvPr>
            <p:ph idx="1" type="subTitle"/>
          </p:nvPr>
        </p:nvSpPr>
        <p:spPr>
          <a:xfrm>
            <a:off x="689593" y="4176647"/>
            <a:ext cx="6400800" cy="453900"/>
          </a:xfrm>
          <a:prstGeom prst="rect">
            <a:avLst/>
          </a:prstGeom>
          <a:noFill/>
          <a:ln>
            <a:noFill/>
          </a:ln>
        </p:spPr>
        <p:txBody>
          <a:bodyPr anchorCtr="0" anchor="b" bIns="45700" lIns="91425" spcFirstLastPara="1" rIns="91425" wrap="square" tIns="45700">
            <a:noAutofit/>
          </a:bodyPr>
          <a:lstStyle>
            <a:lvl1pPr lvl="0" rtl="0" algn="l">
              <a:lnSpc>
                <a:spcPct val="100000"/>
              </a:lnSpc>
              <a:spcBef>
                <a:spcPts val="0"/>
              </a:spcBef>
              <a:spcAft>
                <a:spcPts val="0"/>
              </a:spcAft>
              <a:buClr>
                <a:schemeClr val="lt1"/>
              </a:buClr>
              <a:buSzPts val="2200"/>
              <a:buNone/>
              <a:defRPr b="0" i="0" sz="2400">
                <a:solidFill>
                  <a:schemeClr val="lt1"/>
                </a:solidFill>
                <a:latin typeface="Source Sans Pro"/>
                <a:ea typeface="Source Sans Pro"/>
                <a:cs typeface="Source Sans Pro"/>
                <a:sym typeface="Source Sans Pro"/>
              </a:defRPr>
            </a:lvl1pPr>
            <a:lvl2pPr lvl="1" rtl="0" algn="ctr">
              <a:lnSpc>
                <a:spcPct val="100000"/>
              </a:lnSpc>
              <a:spcBef>
                <a:spcPts val="400"/>
              </a:spcBef>
              <a:spcAft>
                <a:spcPts val="0"/>
              </a:spcAft>
              <a:buClr>
                <a:srgbClr val="888888"/>
              </a:buClr>
              <a:buSzPts val="1800"/>
              <a:buNone/>
              <a:defRPr>
                <a:solidFill>
                  <a:srgbClr val="888888"/>
                </a:solidFill>
              </a:defRPr>
            </a:lvl2pPr>
            <a:lvl3pPr lvl="2" rtl="0" algn="ctr">
              <a:lnSpc>
                <a:spcPct val="100000"/>
              </a:lnSpc>
              <a:spcBef>
                <a:spcPts val="400"/>
              </a:spcBef>
              <a:spcAft>
                <a:spcPts val="0"/>
              </a:spcAft>
              <a:buClr>
                <a:srgbClr val="888888"/>
              </a:buClr>
              <a:buSzPts val="1400"/>
              <a:buNone/>
              <a:defRPr>
                <a:solidFill>
                  <a:srgbClr val="888888"/>
                </a:solidFill>
              </a:defRPr>
            </a:lvl3pPr>
            <a:lvl4pPr lvl="3" rtl="0" algn="ctr">
              <a:lnSpc>
                <a:spcPct val="100000"/>
              </a:lnSpc>
              <a:spcBef>
                <a:spcPts val="400"/>
              </a:spcBef>
              <a:spcAft>
                <a:spcPts val="0"/>
              </a:spcAft>
              <a:buClr>
                <a:srgbClr val="888888"/>
              </a:buClr>
              <a:buSzPts val="1700"/>
              <a:buNone/>
              <a:defRPr>
                <a:solidFill>
                  <a:srgbClr val="888888"/>
                </a:solidFill>
              </a:defRPr>
            </a:lvl4pPr>
            <a:lvl5pPr lvl="4" rtl="0" algn="ctr">
              <a:lnSpc>
                <a:spcPct val="100000"/>
              </a:lnSpc>
              <a:spcBef>
                <a:spcPts val="300"/>
              </a:spcBef>
              <a:spcAft>
                <a:spcPts val="0"/>
              </a:spcAft>
              <a:buClr>
                <a:srgbClr val="888888"/>
              </a:buClr>
              <a:buSzPts val="1300"/>
              <a:buNone/>
              <a:defRPr>
                <a:solidFill>
                  <a:srgbClr val="888888"/>
                </a:solidFill>
              </a:defRPr>
            </a:lvl5pPr>
            <a:lvl6pPr lvl="5" rtl="0" algn="ctr">
              <a:lnSpc>
                <a:spcPct val="100000"/>
              </a:lnSpc>
              <a:spcBef>
                <a:spcPts val="400"/>
              </a:spcBef>
              <a:spcAft>
                <a:spcPts val="0"/>
              </a:spcAft>
              <a:buClr>
                <a:srgbClr val="888888"/>
              </a:buClr>
              <a:buSzPts val="2000"/>
              <a:buNone/>
              <a:defRPr>
                <a:solidFill>
                  <a:srgbClr val="888888"/>
                </a:solidFill>
              </a:defRPr>
            </a:lvl6pPr>
            <a:lvl7pPr lvl="6" rtl="0" algn="ctr">
              <a:lnSpc>
                <a:spcPct val="100000"/>
              </a:lnSpc>
              <a:spcBef>
                <a:spcPts val="400"/>
              </a:spcBef>
              <a:spcAft>
                <a:spcPts val="0"/>
              </a:spcAft>
              <a:buClr>
                <a:srgbClr val="888888"/>
              </a:buClr>
              <a:buSzPts val="2000"/>
              <a:buNone/>
              <a:defRPr>
                <a:solidFill>
                  <a:srgbClr val="888888"/>
                </a:solidFill>
              </a:defRPr>
            </a:lvl7pPr>
            <a:lvl8pPr lvl="7" rtl="0" algn="ctr">
              <a:lnSpc>
                <a:spcPct val="100000"/>
              </a:lnSpc>
              <a:spcBef>
                <a:spcPts val="400"/>
              </a:spcBef>
              <a:spcAft>
                <a:spcPts val="0"/>
              </a:spcAft>
              <a:buClr>
                <a:srgbClr val="888888"/>
              </a:buClr>
              <a:buSzPts val="2000"/>
              <a:buNone/>
              <a:defRPr>
                <a:solidFill>
                  <a:srgbClr val="888888"/>
                </a:solidFill>
              </a:defRPr>
            </a:lvl8pPr>
            <a:lvl9pPr lvl="8" rtl="0" algn="ctr">
              <a:lnSpc>
                <a:spcPct val="100000"/>
              </a:lnSpc>
              <a:spcBef>
                <a:spcPts val="400"/>
              </a:spcBef>
              <a:spcAft>
                <a:spcPts val="0"/>
              </a:spcAft>
              <a:buClr>
                <a:srgbClr val="888888"/>
              </a:buClr>
              <a:buSzPts val="2000"/>
              <a:buNone/>
              <a:defRPr>
                <a:solidFill>
                  <a:srgbClr val="888888"/>
                </a:solidFill>
              </a:defRPr>
            </a:lvl9pPr>
          </a:lstStyle>
          <a:p/>
        </p:txBody>
      </p:sp>
      <p:sp>
        <p:nvSpPr>
          <p:cNvPr id="551" name="Google Shape;551;p109"/>
          <p:cNvSpPr txBox="1"/>
          <p:nvPr>
            <p:ph idx="2" type="body"/>
          </p:nvPr>
        </p:nvSpPr>
        <p:spPr>
          <a:xfrm>
            <a:off x="687742" y="4563527"/>
            <a:ext cx="6446700" cy="4434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300"/>
              </a:spcBef>
              <a:spcAft>
                <a:spcPts val="0"/>
              </a:spcAft>
              <a:buClr>
                <a:schemeClr val="lt1"/>
              </a:buClr>
              <a:buSzPts val="1300"/>
              <a:buNone/>
              <a:defRPr b="0" i="0" sz="1400">
                <a:solidFill>
                  <a:schemeClr val="lt1"/>
                </a:solidFill>
                <a:latin typeface="Source Sans Pro"/>
                <a:ea typeface="Source Sans Pro"/>
                <a:cs typeface="Source Sans Pro"/>
                <a:sym typeface="Source Sans Pro"/>
              </a:defRPr>
            </a:lvl1pPr>
            <a:lvl2pPr indent="-336550" lvl="1" marL="914400" rtl="0" algn="l">
              <a:lnSpc>
                <a:spcPct val="100000"/>
              </a:lnSpc>
              <a:spcBef>
                <a:spcPts val="400"/>
              </a:spcBef>
              <a:spcAft>
                <a:spcPts val="0"/>
              </a:spcAft>
              <a:buClr>
                <a:schemeClr val="lt1"/>
              </a:buClr>
              <a:buSzPts val="1700"/>
              <a:buChar char="•"/>
              <a:defRPr/>
            </a:lvl2pPr>
            <a:lvl3pPr indent="-317500" lvl="2" marL="1371600" rtl="0" algn="l">
              <a:lnSpc>
                <a:spcPct val="100000"/>
              </a:lnSpc>
              <a:spcBef>
                <a:spcPts val="400"/>
              </a:spcBef>
              <a:spcAft>
                <a:spcPts val="0"/>
              </a:spcAft>
              <a:buClr>
                <a:schemeClr val="lt1"/>
              </a:buClr>
              <a:buSzPts val="1400"/>
              <a:buChar char="–"/>
              <a:defRPr/>
            </a:lvl3pPr>
            <a:lvl4pPr indent="-336550" lvl="3" marL="1828800" rtl="0" algn="l">
              <a:lnSpc>
                <a:spcPct val="100000"/>
              </a:lnSpc>
              <a:spcBef>
                <a:spcPts val="400"/>
              </a:spcBef>
              <a:spcAft>
                <a:spcPts val="0"/>
              </a:spcAft>
              <a:buClr>
                <a:schemeClr val="lt1"/>
              </a:buClr>
              <a:buSzPts val="1700"/>
              <a:buChar char="•"/>
              <a:defRPr/>
            </a:lvl4pPr>
            <a:lvl5pPr indent="-317500" lvl="4" marL="2286000" rtl="0" algn="l">
              <a:lnSpc>
                <a:spcPct val="100000"/>
              </a:lnSpc>
              <a:spcBef>
                <a:spcPts val="400"/>
              </a:spcBef>
              <a:spcAft>
                <a:spcPts val="0"/>
              </a:spcAft>
              <a:buClr>
                <a:schemeClr val="lt1"/>
              </a:buClr>
              <a:buSzPts val="1400"/>
              <a:buChar char="–"/>
              <a:defRPr/>
            </a:lvl5pPr>
            <a:lvl6pPr indent="-342900" lvl="5" marL="2743200" rtl="0" algn="l">
              <a:lnSpc>
                <a:spcPct val="100000"/>
              </a:lnSpc>
              <a:spcBef>
                <a:spcPts val="400"/>
              </a:spcBef>
              <a:spcAft>
                <a:spcPts val="0"/>
              </a:spcAft>
              <a:buClr>
                <a:schemeClr val="dk1"/>
              </a:buClr>
              <a:buSzPts val="1800"/>
              <a:buChar char="•"/>
              <a:defRPr/>
            </a:lvl6pPr>
            <a:lvl7pPr indent="-342900" lvl="6" marL="3200400" rtl="0" algn="l">
              <a:lnSpc>
                <a:spcPct val="100000"/>
              </a:lnSpc>
              <a:spcBef>
                <a:spcPts val="400"/>
              </a:spcBef>
              <a:spcAft>
                <a:spcPts val="0"/>
              </a:spcAft>
              <a:buClr>
                <a:schemeClr val="dk1"/>
              </a:buClr>
              <a:buSzPts val="1800"/>
              <a:buChar char="•"/>
              <a:defRPr/>
            </a:lvl7pPr>
            <a:lvl8pPr indent="-342900" lvl="7" marL="3657600" rtl="0" algn="l">
              <a:lnSpc>
                <a:spcPct val="100000"/>
              </a:lnSpc>
              <a:spcBef>
                <a:spcPts val="400"/>
              </a:spcBef>
              <a:spcAft>
                <a:spcPts val="0"/>
              </a:spcAft>
              <a:buClr>
                <a:schemeClr val="dk1"/>
              </a:buClr>
              <a:buSzPts val="1800"/>
              <a:buChar char="•"/>
              <a:defRPr/>
            </a:lvl8pPr>
            <a:lvl9pPr indent="-342900" lvl="8" marL="4114800" rtl="0" algn="l">
              <a:lnSpc>
                <a:spcPct val="100000"/>
              </a:lnSpc>
              <a:spcBef>
                <a:spcPts val="400"/>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552" name="Shape 552"/>
        <p:cNvGrpSpPr/>
        <p:nvPr/>
      </p:nvGrpSpPr>
      <p:grpSpPr>
        <a:xfrm>
          <a:off x="0" y="0"/>
          <a:ext cx="0" cy="0"/>
          <a:chOff x="0" y="0"/>
          <a:chExt cx="0" cy="0"/>
        </a:xfrm>
      </p:grpSpPr>
      <p:sp>
        <p:nvSpPr>
          <p:cNvPr id="553" name="Google Shape;553;p110"/>
          <p:cNvSpPr txBox="1"/>
          <p:nvPr>
            <p:ph type="ctrTitle"/>
          </p:nvPr>
        </p:nvSpPr>
        <p:spPr>
          <a:xfrm>
            <a:off x="903111" y="1801592"/>
            <a:ext cx="7740000" cy="12489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0" i="0" sz="5400">
                <a:solidFill>
                  <a:schemeClr val="lt1"/>
                </a:solidFill>
                <a:latin typeface="Source Sans Pro Light"/>
                <a:ea typeface="Source Sans Pro Light"/>
                <a:cs typeface="Source Sans Pro Light"/>
                <a:sym typeface="Source Sans Pro Light"/>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4" name="Google Shape;554;p110"/>
          <p:cNvSpPr txBox="1"/>
          <p:nvPr>
            <p:ph idx="1" type="body"/>
          </p:nvPr>
        </p:nvSpPr>
        <p:spPr>
          <a:xfrm>
            <a:off x="1004711" y="2717205"/>
            <a:ext cx="6349800" cy="666300"/>
          </a:xfrm>
          <a:prstGeom prst="rect">
            <a:avLst/>
          </a:prstGeom>
          <a:noFill/>
          <a:ln>
            <a:noFill/>
          </a:ln>
        </p:spPr>
        <p:txBody>
          <a:bodyPr anchorCtr="0" anchor="t"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200"/>
              <a:buNone/>
              <a:defRPr sz="2400">
                <a:solidFill>
                  <a:schemeClr val="lt1"/>
                </a:solidFill>
              </a:defRPr>
            </a:lvl1pPr>
            <a:lvl2pPr indent="-228600" lvl="1" marL="914400" rtl="0" algn="l">
              <a:lnSpc>
                <a:spcPct val="100000"/>
              </a:lnSpc>
              <a:spcBef>
                <a:spcPts val="200"/>
              </a:spcBef>
              <a:spcAft>
                <a:spcPts val="0"/>
              </a:spcAft>
              <a:buClr>
                <a:schemeClr val="lt1"/>
              </a:buClr>
              <a:buSzPts val="1100"/>
              <a:buNone/>
              <a:defRPr sz="1200"/>
            </a:lvl2pPr>
            <a:lvl3pPr indent="-228600" lvl="2" marL="1371600" rtl="0" algn="l">
              <a:lnSpc>
                <a:spcPct val="100000"/>
              </a:lnSpc>
              <a:spcBef>
                <a:spcPts val="200"/>
              </a:spcBef>
              <a:spcAft>
                <a:spcPts val="0"/>
              </a:spcAft>
              <a:buClr>
                <a:schemeClr val="lt1"/>
              </a:buClr>
              <a:buSzPts val="800"/>
              <a:buNone/>
              <a:defRPr sz="1000"/>
            </a:lvl3pPr>
            <a:lvl4pPr indent="-228600" lvl="3" marL="1828800" rtl="0" algn="l">
              <a:lnSpc>
                <a:spcPct val="100000"/>
              </a:lnSpc>
              <a:spcBef>
                <a:spcPts val="200"/>
              </a:spcBef>
              <a:spcAft>
                <a:spcPts val="0"/>
              </a:spcAft>
              <a:buClr>
                <a:schemeClr val="lt1"/>
              </a:buClr>
              <a:buSzPts val="800"/>
              <a:buNone/>
              <a:defRPr sz="900"/>
            </a:lvl4pPr>
            <a:lvl5pPr indent="-228600" lvl="4" marL="2286000" rtl="0" algn="l">
              <a:lnSpc>
                <a:spcPct val="100000"/>
              </a:lnSpc>
              <a:spcBef>
                <a:spcPts val="200"/>
              </a:spcBef>
              <a:spcAft>
                <a:spcPts val="0"/>
              </a:spcAft>
              <a:buClr>
                <a:schemeClr val="lt1"/>
              </a:buClr>
              <a:buSzPts val="800"/>
              <a:buNone/>
              <a:defRPr sz="900"/>
            </a:lvl5pPr>
            <a:lvl6pPr indent="-228600" lvl="5" marL="2743200" rtl="0" algn="l">
              <a:lnSpc>
                <a:spcPct val="100000"/>
              </a:lnSpc>
              <a:spcBef>
                <a:spcPts val="200"/>
              </a:spcBef>
              <a:spcAft>
                <a:spcPts val="0"/>
              </a:spcAft>
              <a:buClr>
                <a:schemeClr val="dk1"/>
              </a:buClr>
              <a:buSzPts val="900"/>
              <a:buNone/>
              <a:defRPr sz="900"/>
            </a:lvl6pPr>
            <a:lvl7pPr indent="-228600" lvl="6" marL="3200400" rtl="0" algn="l">
              <a:lnSpc>
                <a:spcPct val="100000"/>
              </a:lnSpc>
              <a:spcBef>
                <a:spcPts val="200"/>
              </a:spcBef>
              <a:spcAft>
                <a:spcPts val="0"/>
              </a:spcAft>
              <a:buClr>
                <a:schemeClr val="dk1"/>
              </a:buClr>
              <a:buSzPts val="900"/>
              <a:buNone/>
              <a:defRPr sz="900"/>
            </a:lvl7pPr>
            <a:lvl8pPr indent="-228600" lvl="7" marL="3657600" rtl="0" algn="l">
              <a:lnSpc>
                <a:spcPct val="100000"/>
              </a:lnSpc>
              <a:spcBef>
                <a:spcPts val="200"/>
              </a:spcBef>
              <a:spcAft>
                <a:spcPts val="0"/>
              </a:spcAft>
              <a:buClr>
                <a:schemeClr val="dk1"/>
              </a:buClr>
              <a:buSzPts val="900"/>
              <a:buNone/>
              <a:defRPr sz="900"/>
            </a:lvl8pPr>
            <a:lvl9pPr indent="-228600" lvl="8" marL="4114800" rtl="0" algn="l">
              <a:lnSpc>
                <a:spcPct val="100000"/>
              </a:lnSpc>
              <a:spcBef>
                <a:spcPts val="200"/>
              </a:spcBef>
              <a:spcAft>
                <a:spcPts val="0"/>
              </a:spcAft>
              <a:buClr>
                <a:schemeClr val="dk1"/>
              </a:buClr>
              <a:buSzPts val="900"/>
              <a:buNone/>
              <a:defRPr sz="9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bg>
      <p:bgPr>
        <a:solidFill>
          <a:schemeClr val="lt1"/>
        </a:solidFill>
      </p:bgPr>
    </p:bg>
    <p:spTree>
      <p:nvGrpSpPr>
        <p:cNvPr id="555" name="Shape 555"/>
        <p:cNvGrpSpPr/>
        <p:nvPr/>
      </p:nvGrpSpPr>
      <p:grpSpPr>
        <a:xfrm>
          <a:off x="0" y="0"/>
          <a:ext cx="0" cy="0"/>
          <a:chOff x="0" y="0"/>
          <a:chExt cx="0" cy="0"/>
        </a:xfrm>
      </p:grpSpPr>
      <p:sp>
        <p:nvSpPr>
          <p:cNvPr id="556" name="Google Shape;556;p111"/>
          <p:cNvSpPr/>
          <p:nvPr/>
        </p:nvSpPr>
        <p:spPr>
          <a:xfrm>
            <a:off x="0" y="0"/>
            <a:ext cx="9144000" cy="5143500"/>
          </a:xfrm>
          <a:custGeom>
            <a:rect b="b" l="l" r="r" t="t"/>
            <a:pathLst>
              <a:path extrusionOk="0" h="5143500" w="9144000">
                <a:moveTo>
                  <a:pt x="0" y="0"/>
                </a:moveTo>
                <a:lnTo>
                  <a:pt x="9143999" y="0"/>
                </a:lnTo>
                <a:lnTo>
                  <a:pt x="9143999" y="5143499"/>
                </a:lnTo>
                <a:lnTo>
                  <a:pt x="0" y="5143499"/>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7" name="Google Shape;557;p111"/>
          <p:cNvSpPr/>
          <p:nvPr/>
        </p:nvSpPr>
        <p:spPr>
          <a:xfrm>
            <a:off x="203867" y="4840370"/>
            <a:ext cx="1050600" cy="178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558" name="Google Shape;558;p11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400"/>
              <a:buNone/>
              <a:defRPr sz="1400">
                <a:solidFill>
                  <a:srgbClr val="888888"/>
                </a:solidFill>
              </a:defRPr>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559" name="Google Shape;559;p11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sz="1400">
                <a:solidFill>
                  <a:srgbClr val="888888"/>
                </a:solidFill>
              </a:defRPr>
            </a:lvl1pPr>
            <a:lvl2pPr lvl="1" rtl="0" algn="l">
              <a:spcBef>
                <a:spcPts val="0"/>
              </a:spcBef>
              <a:spcAft>
                <a:spcPts val="0"/>
              </a:spcAft>
              <a:buSzPts val="1400"/>
              <a:buNone/>
              <a:defRPr sz="1400"/>
            </a:lvl2pPr>
            <a:lvl3pPr lvl="2" rtl="0" algn="l">
              <a:spcBef>
                <a:spcPts val="0"/>
              </a:spcBef>
              <a:spcAft>
                <a:spcPts val="0"/>
              </a:spcAft>
              <a:buSzPts val="1400"/>
              <a:buNone/>
              <a:defRPr sz="1400"/>
            </a:lvl3pPr>
            <a:lvl4pPr lvl="3" rtl="0" algn="l">
              <a:spcBef>
                <a:spcPts val="0"/>
              </a:spcBef>
              <a:spcAft>
                <a:spcPts val="0"/>
              </a:spcAft>
              <a:buSzPts val="1400"/>
              <a:buNone/>
              <a:defRPr sz="1400"/>
            </a:lvl4pPr>
            <a:lvl5pPr lvl="4" rtl="0" algn="l">
              <a:spcBef>
                <a:spcPts val="0"/>
              </a:spcBef>
              <a:spcAft>
                <a:spcPts val="0"/>
              </a:spcAft>
              <a:buSzPts val="1400"/>
              <a:buNone/>
              <a:defRPr sz="1400"/>
            </a:lvl5pPr>
            <a:lvl6pPr lvl="5" rtl="0" algn="l">
              <a:spcBef>
                <a:spcPts val="0"/>
              </a:spcBef>
              <a:spcAft>
                <a:spcPts val="0"/>
              </a:spcAft>
              <a:buSzPts val="1400"/>
              <a:buNone/>
              <a:defRPr sz="1400"/>
            </a:lvl6pPr>
            <a:lvl7pPr lvl="6" rtl="0" algn="l">
              <a:spcBef>
                <a:spcPts val="0"/>
              </a:spcBef>
              <a:spcAft>
                <a:spcPts val="0"/>
              </a:spcAft>
              <a:buSzPts val="1400"/>
              <a:buNone/>
              <a:defRPr sz="1400"/>
            </a:lvl7pPr>
            <a:lvl8pPr lvl="7" rtl="0" algn="l">
              <a:spcBef>
                <a:spcPts val="0"/>
              </a:spcBef>
              <a:spcAft>
                <a:spcPts val="0"/>
              </a:spcAft>
              <a:buSzPts val="1400"/>
              <a:buNone/>
              <a:defRPr sz="1400"/>
            </a:lvl8pPr>
            <a:lvl9pPr lvl="8" rtl="0" algn="l">
              <a:spcBef>
                <a:spcPts val="0"/>
              </a:spcBef>
              <a:spcAft>
                <a:spcPts val="0"/>
              </a:spcAft>
              <a:buSzPts val="1400"/>
              <a:buNone/>
              <a:defRPr sz="1400"/>
            </a:lvl9pPr>
          </a:lstStyle>
          <a:p/>
        </p:txBody>
      </p:sp>
      <p:sp>
        <p:nvSpPr>
          <p:cNvPr id="560" name="Google Shape;560;p11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sz="1400">
                <a:solidFill>
                  <a:srgbClr val="888888"/>
                </a:solidFill>
              </a:defRPr>
            </a:lvl1pPr>
            <a:lvl2pPr indent="0" lvl="1" marL="0" rtl="0" algn="r">
              <a:spcBef>
                <a:spcPts val="0"/>
              </a:spcBef>
              <a:buNone/>
              <a:defRPr sz="1400">
                <a:solidFill>
                  <a:srgbClr val="888888"/>
                </a:solidFill>
              </a:defRPr>
            </a:lvl2pPr>
            <a:lvl3pPr indent="0" lvl="2" marL="0" rtl="0" algn="r">
              <a:spcBef>
                <a:spcPts val="0"/>
              </a:spcBef>
              <a:buNone/>
              <a:defRPr sz="1400">
                <a:solidFill>
                  <a:srgbClr val="888888"/>
                </a:solidFill>
              </a:defRPr>
            </a:lvl3pPr>
            <a:lvl4pPr indent="0" lvl="3" marL="0" rtl="0" algn="r">
              <a:spcBef>
                <a:spcPts val="0"/>
              </a:spcBef>
              <a:buNone/>
              <a:defRPr sz="1400">
                <a:solidFill>
                  <a:srgbClr val="888888"/>
                </a:solidFill>
              </a:defRPr>
            </a:lvl4pPr>
            <a:lvl5pPr indent="0" lvl="4" marL="0" rtl="0" algn="r">
              <a:spcBef>
                <a:spcPts val="0"/>
              </a:spcBef>
              <a:buNone/>
              <a:defRPr sz="1400">
                <a:solidFill>
                  <a:srgbClr val="888888"/>
                </a:solidFill>
              </a:defRPr>
            </a:lvl5pPr>
            <a:lvl6pPr indent="0" lvl="5" marL="0" rtl="0" algn="r">
              <a:spcBef>
                <a:spcPts val="0"/>
              </a:spcBef>
              <a:buNone/>
              <a:defRPr sz="1400">
                <a:solidFill>
                  <a:srgbClr val="888888"/>
                </a:solidFill>
              </a:defRPr>
            </a:lvl6pPr>
            <a:lvl7pPr indent="0" lvl="6" marL="0" rtl="0" algn="r">
              <a:spcBef>
                <a:spcPts val="0"/>
              </a:spcBef>
              <a:buNone/>
              <a:defRPr sz="1400">
                <a:solidFill>
                  <a:srgbClr val="888888"/>
                </a:solidFill>
              </a:defRPr>
            </a:lvl7pPr>
            <a:lvl8pPr indent="0" lvl="7" marL="0" rtl="0" algn="r">
              <a:spcBef>
                <a:spcPts val="0"/>
              </a:spcBef>
              <a:buNone/>
              <a:defRPr sz="1400">
                <a:solidFill>
                  <a:srgbClr val="888888"/>
                </a:solidFill>
              </a:defRPr>
            </a:lvl8pPr>
            <a:lvl9pPr indent="0" lvl="8" marL="0" rtl="0" algn="r">
              <a:spcBef>
                <a:spcPts val="0"/>
              </a:spcBef>
              <a:buNone/>
              <a:defRPr sz="1400">
                <a:solidFill>
                  <a:srgbClr val="888888"/>
                </a:solidFill>
              </a:defRPr>
            </a:lvl9pPr>
          </a:lstStyle>
          <a:p>
            <a:pPr indent="0" lvl="0" marL="0" rtl="0" algn="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561" name="Shape 561"/>
        <p:cNvGrpSpPr/>
        <p:nvPr/>
      </p:nvGrpSpPr>
      <p:grpSpPr>
        <a:xfrm>
          <a:off x="0" y="0"/>
          <a:ext cx="0" cy="0"/>
          <a:chOff x="0" y="0"/>
          <a:chExt cx="0" cy="0"/>
        </a:xfrm>
      </p:grpSpPr>
      <p:sp>
        <p:nvSpPr>
          <p:cNvPr id="562" name="Google Shape;562;p11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563" name="Google Shape;563;p112"/>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64" name="Google Shape;564;p112"/>
          <p:cNvSpPr txBox="1"/>
          <p:nvPr>
            <p:ph idx="2" type="body"/>
          </p:nvPr>
        </p:nvSpPr>
        <p:spPr>
          <a:xfrm>
            <a:off x="345281" y="1017985"/>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570" name="Shape 570"/>
        <p:cNvGrpSpPr/>
        <p:nvPr/>
      </p:nvGrpSpPr>
      <p:grpSpPr>
        <a:xfrm>
          <a:off x="0" y="0"/>
          <a:ext cx="0" cy="0"/>
          <a:chOff x="0" y="0"/>
          <a:chExt cx="0" cy="0"/>
        </a:xfrm>
      </p:grpSpPr>
      <p:pic>
        <p:nvPicPr>
          <p:cNvPr id="571" name="Google Shape;571;p114"/>
          <p:cNvPicPr preferRelativeResize="0"/>
          <p:nvPr/>
        </p:nvPicPr>
        <p:blipFill>
          <a:blip r:embed="rId2">
            <a:alphaModFix/>
          </a:blip>
          <a:stretch>
            <a:fillRect/>
          </a:stretch>
        </p:blipFill>
        <p:spPr>
          <a:xfrm>
            <a:off x="219551" y="265462"/>
            <a:ext cx="1441503" cy="279762"/>
          </a:xfrm>
          <a:prstGeom prst="rect">
            <a:avLst/>
          </a:prstGeom>
          <a:noFill/>
          <a:ln>
            <a:noFill/>
          </a:ln>
        </p:spPr>
      </p:pic>
      <p:sp>
        <p:nvSpPr>
          <p:cNvPr id="572" name="Google Shape;572;p114"/>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73" name="Google Shape;573;p114"/>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74" name="Google Shape;574;p114"/>
          <p:cNvSpPr txBox="1"/>
          <p:nvPr>
            <p:ph idx="2" type="body"/>
          </p:nvPr>
        </p:nvSpPr>
        <p:spPr>
          <a:xfrm>
            <a:off x="352221" y="876707"/>
            <a:ext cx="2707200" cy="1271400"/>
          </a:xfrm>
          <a:prstGeom prst="rect">
            <a:avLst/>
          </a:prstGeom>
          <a:noFill/>
          <a:ln>
            <a:noFill/>
          </a:ln>
        </p:spPr>
        <p:txBody>
          <a:bodyPr anchorCtr="0" anchor="b" bIns="67225" lIns="0" spcFirstLastPara="1" rIns="107575" wrap="square" tIns="67225">
            <a:noAutofit/>
          </a:bodyPr>
          <a:lstStyle>
            <a:lvl1pPr indent="-228600" lvl="0" marL="457200" rtl="0" algn="ctr">
              <a:lnSpc>
                <a:spcPct val="100000"/>
              </a:lnSpc>
              <a:spcBef>
                <a:spcPts val="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75" name="Google Shape;575;p114"/>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76" name="Shape 576"/>
        <p:cNvGrpSpPr/>
        <p:nvPr/>
      </p:nvGrpSpPr>
      <p:grpSpPr>
        <a:xfrm>
          <a:off x="0" y="0"/>
          <a:ext cx="0" cy="0"/>
          <a:chOff x="0" y="0"/>
          <a:chExt cx="0" cy="0"/>
        </a:xfrm>
      </p:grpSpPr>
      <p:sp>
        <p:nvSpPr>
          <p:cNvPr id="577" name="Google Shape;577;p115"/>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78" name="Google Shape;578;p115"/>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579" name="Google Shape;579;p115"/>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580" name="Shape 580"/>
        <p:cNvGrpSpPr/>
        <p:nvPr/>
      </p:nvGrpSpPr>
      <p:grpSpPr>
        <a:xfrm>
          <a:off x="0" y="0"/>
          <a:ext cx="0" cy="0"/>
          <a:chOff x="0" y="0"/>
          <a:chExt cx="0" cy="0"/>
        </a:xfrm>
      </p:grpSpPr>
      <p:sp>
        <p:nvSpPr>
          <p:cNvPr id="581" name="Google Shape;581;p11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82" name="Google Shape;582;p116"/>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83" name="Google Shape;583;p116"/>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84" name="Google Shape;584;p116"/>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585" name="Google Shape;585;p116"/>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586" name="Shape 586"/>
        <p:cNvGrpSpPr/>
        <p:nvPr/>
      </p:nvGrpSpPr>
      <p:grpSpPr>
        <a:xfrm>
          <a:off x="0" y="0"/>
          <a:ext cx="0" cy="0"/>
          <a:chOff x="0" y="0"/>
          <a:chExt cx="0" cy="0"/>
        </a:xfrm>
      </p:grpSpPr>
      <p:sp>
        <p:nvSpPr>
          <p:cNvPr id="587" name="Google Shape;587;p11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88" name="Google Shape;588;p117"/>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89" name="Google Shape;589;p117"/>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90" name="Google Shape;590;p117"/>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91" name="Google Shape;591;p117"/>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592" name="Google Shape;592;p11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593" name="Shape 593"/>
        <p:cNvGrpSpPr/>
        <p:nvPr/>
      </p:nvGrpSpPr>
      <p:grpSpPr>
        <a:xfrm>
          <a:off x="0" y="0"/>
          <a:ext cx="0" cy="0"/>
          <a:chOff x="0" y="0"/>
          <a:chExt cx="0" cy="0"/>
        </a:xfrm>
      </p:grpSpPr>
      <p:sp>
        <p:nvSpPr>
          <p:cNvPr id="594" name="Google Shape;594;p11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95" name="Google Shape;595;p118"/>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96" name="Google Shape;596;p118"/>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597" name="Google Shape;597;p11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598" name="Shape 598"/>
        <p:cNvGrpSpPr/>
        <p:nvPr/>
      </p:nvGrpSpPr>
      <p:grpSpPr>
        <a:xfrm>
          <a:off x="0" y="0"/>
          <a:ext cx="0" cy="0"/>
          <a:chOff x="0" y="0"/>
          <a:chExt cx="0" cy="0"/>
        </a:xfrm>
      </p:grpSpPr>
      <p:sp>
        <p:nvSpPr>
          <p:cNvPr id="599" name="Google Shape;599;p119"/>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00" name="Google Shape;600;p11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01" name="Google Shape;601;p119"/>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02" name="Google Shape;602;p119"/>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03" name="Google Shape;603;p119"/>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04" name="Google Shape;604;p119"/>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05" name="Google Shape;605;p119"/>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606" name="Google Shape;606;p119"/>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607" name="Shape 607"/>
        <p:cNvGrpSpPr/>
        <p:nvPr/>
      </p:nvGrpSpPr>
      <p:grpSpPr>
        <a:xfrm>
          <a:off x="0" y="0"/>
          <a:ext cx="0" cy="0"/>
          <a:chOff x="0" y="0"/>
          <a:chExt cx="0" cy="0"/>
        </a:xfrm>
      </p:grpSpPr>
      <p:sp>
        <p:nvSpPr>
          <p:cNvPr id="608" name="Google Shape;608;p120"/>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09" name="Google Shape;609;p12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10" name="Google Shape;610;p120"/>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1" name="Google Shape;611;p120"/>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2" name="Google Shape;612;p120"/>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3" name="Google Shape;613;p120"/>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4" name="Google Shape;614;p120"/>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5" name="Google Shape;615;p120"/>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6" name="Google Shape;616;p120"/>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7" name="Google Shape;617;p120"/>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8" name="Google Shape;618;p120"/>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19" name="Google Shape;619;p120"/>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0" name="Google Shape;620;p120"/>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1" name="Google Shape;621;p120"/>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2" name="Google Shape;622;p120"/>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3" name="Google Shape;623;p120"/>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4" name="Google Shape;624;p120"/>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5" name="Google Shape;625;p120"/>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26" name="Google Shape;626;p120"/>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627" name="Google Shape;627;p12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628" name="Shape 628"/>
        <p:cNvGrpSpPr/>
        <p:nvPr/>
      </p:nvGrpSpPr>
      <p:grpSpPr>
        <a:xfrm>
          <a:off x="0" y="0"/>
          <a:ext cx="0" cy="0"/>
          <a:chOff x="0" y="0"/>
          <a:chExt cx="0" cy="0"/>
        </a:xfrm>
      </p:grpSpPr>
      <p:sp>
        <p:nvSpPr>
          <p:cNvPr id="629" name="Google Shape;629;p12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630" name="Google Shape;630;p12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631" name="Shape 631"/>
        <p:cNvGrpSpPr/>
        <p:nvPr/>
      </p:nvGrpSpPr>
      <p:grpSpPr>
        <a:xfrm>
          <a:off x="0" y="0"/>
          <a:ext cx="0" cy="0"/>
          <a:chOff x="0" y="0"/>
          <a:chExt cx="0" cy="0"/>
        </a:xfrm>
      </p:grpSpPr>
      <p:sp>
        <p:nvSpPr>
          <p:cNvPr id="632" name="Google Shape;632;p122"/>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33" name="Google Shape;633;p122"/>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34" name="Google Shape;634;p122"/>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35" name="Google Shape;635;p122"/>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636" name="Shape 636"/>
        <p:cNvGrpSpPr/>
        <p:nvPr/>
      </p:nvGrpSpPr>
      <p:grpSpPr>
        <a:xfrm>
          <a:off x="0" y="0"/>
          <a:ext cx="0" cy="0"/>
          <a:chOff x="0" y="0"/>
          <a:chExt cx="0" cy="0"/>
        </a:xfrm>
      </p:grpSpPr>
      <p:sp>
        <p:nvSpPr>
          <p:cNvPr id="637" name="Google Shape;637;p123"/>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38" name="Google Shape;638;p123"/>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39" name="Google Shape;639;p123"/>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40" name="Google Shape;640;p12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41" name="Google Shape;641;p123"/>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42" name="Google Shape;642;p123"/>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43" name="Google Shape;643;p123"/>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644" name="Google Shape;644;p123"/>
          <p:cNvPicPr preferRelativeResize="0"/>
          <p:nvPr/>
        </p:nvPicPr>
        <p:blipFill>
          <a:blip r:embed="rId5">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645" name="Shape 645"/>
        <p:cNvGrpSpPr/>
        <p:nvPr/>
      </p:nvGrpSpPr>
      <p:grpSpPr>
        <a:xfrm>
          <a:off x="0" y="0"/>
          <a:ext cx="0" cy="0"/>
          <a:chOff x="0" y="0"/>
          <a:chExt cx="0" cy="0"/>
        </a:xfrm>
      </p:grpSpPr>
      <p:pic>
        <p:nvPicPr>
          <p:cNvPr id="646" name="Google Shape;646;p124"/>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647" name="Google Shape;647;p12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48" name="Google Shape;648;p124"/>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49" name="Google Shape;649;p124"/>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50" name="Google Shape;650;p124"/>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651" name="Google Shape;651;p124"/>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solidFill>
          <a:schemeClr val="lt2"/>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58" name="Google Shape;58;p14"/>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59" name="Google Shape;59;p14"/>
          <p:cNvSpPr/>
          <p:nvPr/>
        </p:nvSpPr>
        <p:spPr>
          <a:xfrm>
            <a:off x="7380331" y="224138"/>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60" name="Google Shape;60;p14"/>
          <p:cNvGrpSpPr/>
          <p:nvPr/>
        </p:nvGrpSpPr>
        <p:grpSpPr>
          <a:xfrm>
            <a:off x="348651" y="313714"/>
            <a:ext cx="2032604" cy="183335"/>
            <a:chOff x="474162" y="426589"/>
            <a:chExt cx="2764319" cy="249300"/>
          </a:xfrm>
        </p:grpSpPr>
        <p:pic>
          <p:nvPicPr>
            <p:cNvPr descr="A picture containing object&#10;&#10;Description automatically generated" id="61" name="Google Shape;61;p14"/>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62" name="Google Shape;62;p14"/>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0" i="0" lang="en" sz="1300" u="none" cap="none" strike="noStrike">
                  <a:solidFill>
                    <a:schemeClr val="dk2"/>
                  </a:solidFill>
                  <a:latin typeface="Quattrocento Sans"/>
                  <a:ea typeface="Quattrocento Sans"/>
                  <a:cs typeface="Quattrocento Sans"/>
                  <a:sym typeface="Quattrocento Sans"/>
                </a:rPr>
                <a:t>Azure Databricks</a:t>
              </a:r>
              <a:endParaRPr sz="1000"/>
            </a:p>
          </p:txBody>
        </p:sp>
      </p:grpSp>
      <p:sp>
        <p:nvSpPr>
          <p:cNvPr id="63" name="Google Shape;63;p14"/>
          <p:cNvSpPr txBox="1"/>
          <p:nvPr>
            <p:ph idx="2" type="body"/>
          </p:nvPr>
        </p:nvSpPr>
        <p:spPr>
          <a:xfrm>
            <a:off x="352221" y="876707"/>
            <a:ext cx="2707200" cy="1271400"/>
          </a:xfrm>
          <a:prstGeom prst="rect">
            <a:avLst/>
          </a:prstGeom>
          <a:noFill/>
          <a:ln>
            <a:noFill/>
          </a:ln>
        </p:spPr>
        <p:txBody>
          <a:bodyPr anchorCtr="0" anchor="b" bIns="67225" lIns="0" spcFirstLastPara="1" rIns="107575" wrap="square" tIns="67225">
            <a:noAutofit/>
          </a:bodyPr>
          <a:lstStyle>
            <a:lvl1pPr indent="-228600" lvl="0" marL="457200" rtl="0" algn="ctr">
              <a:lnSpc>
                <a:spcPct val="100000"/>
              </a:lnSpc>
              <a:spcBef>
                <a:spcPts val="0"/>
              </a:spcBef>
              <a:spcAft>
                <a:spcPts val="0"/>
              </a:spcAft>
              <a:buClr>
                <a:schemeClr val="dk1"/>
              </a:buClr>
              <a:buSzPts val="1100"/>
              <a:buNone/>
              <a:defRPr sz="12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4" name="Google Shape;64;p14"/>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652" name="Shape 652"/>
        <p:cNvGrpSpPr/>
        <p:nvPr/>
      </p:nvGrpSpPr>
      <p:grpSpPr>
        <a:xfrm>
          <a:off x="0" y="0"/>
          <a:ext cx="0" cy="0"/>
          <a:chOff x="0" y="0"/>
          <a:chExt cx="0" cy="0"/>
        </a:xfrm>
      </p:grpSpPr>
      <p:pic>
        <p:nvPicPr>
          <p:cNvPr id="653" name="Google Shape;653;p125"/>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654" name="Google Shape;654;p125"/>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55" name="Google Shape;655;p125"/>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56" name="Google Shape;656;p125"/>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57" name="Google Shape;657;p12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658" name="Google Shape;658;p125"/>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659" name="Shape 659"/>
        <p:cNvGrpSpPr/>
        <p:nvPr/>
      </p:nvGrpSpPr>
      <p:grpSpPr>
        <a:xfrm>
          <a:off x="0" y="0"/>
          <a:ext cx="0" cy="0"/>
          <a:chOff x="0" y="0"/>
          <a:chExt cx="0" cy="0"/>
        </a:xfrm>
      </p:grpSpPr>
      <p:pic>
        <p:nvPicPr>
          <p:cNvPr id="660" name="Google Shape;660;p126"/>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661" name="Google Shape;661;p12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62" name="Google Shape;662;p126"/>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663" name="Google Shape;663;p126"/>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664" name="Shape 664"/>
        <p:cNvGrpSpPr/>
        <p:nvPr/>
      </p:nvGrpSpPr>
      <p:grpSpPr>
        <a:xfrm>
          <a:off x="0" y="0"/>
          <a:ext cx="0" cy="0"/>
          <a:chOff x="0" y="0"/>
          <a:chExt cx="0" cy="0"/>
        </a:xfrm>
      </p:grpSpPr>
      <p:sp>
        <p:nvSpPr>
          <p:cNvPr id="665" name="Google Shape;665;p127"/>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66" name="Google Shape;666;p12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67" name="Google Shape;667;p127"/>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68" name="Google Shape;668;p127"/>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69" name="Google Shape;669;p127"/>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70" name="Google Shape;670;p127"/>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671" name="Google Shape;671;p127"/>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72" name="Google Shape;672;p127"/>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73" name="Google Shape;673;p127"/>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674" name="Google Shape;674;p127"/>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675" name="Google Shape;675;p127"/>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676" name="Shape 676"/>
        <p:cNvGrpSpPr/>
        <p:nvPr/>
      </p:nvGrpSpPr>
      <p:grpSpPr>
        <a:xfrm>
          <a:off x="0" y="0"/>
          <a:ext cx="0" cy="0"/>
          <a:chOff x="0" y="0"/>
          <a:chExt cx="0" cy="0"/>
        </a:xfrm>
      </p:grpSpPr>
      <p:sp>
        <p:nvSpPr>
          <p:cNvPr id="677" name="Google Shape;677;p12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678" name="Google Shape;678;p12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679" name="Shape 679"/>
        <p:cNvGrpSpPr/>
        <p:nvPr/>
      </p:nvGrpSpPr>
      <p:grpSpPr>
        <a:xfrm>
          <a:off x="0" y="0"/>
          <a:ext cx="0" cy="0"/>
          <a:chOff x="0" y="0"/>
          <a:chExt cx="0" cy="0"/>
        </a:xfrm>
      </p:grpSpPr>
      <p:pic>
        <p:nvPicPr>
          <p:cNvPr id="680" name="Google Shape;680;p129"/>
          <p:cNvPicPr preferRelativeResize="0"/>
          <p:nvPr/>
        </p:nvPicPr>
        <p:blipFill>
          <a:blip r:embed="rId2">
            <a:alphaModFix/>
          </a:blip>
          <a:stretch>
            <a:fillRect/>
          </a:stretch>
        </p:blipFill>
        <p:spPr>
          <a:xfrm>
            <a:off x="226475" y="256969"/>
            <a:ext cx="1528846" cy="296731"/>
          </a:xfrm>
          <a:prstGeom prst="rect">
            <a:avLst/>
          </a:prstGeom>
          <a:noFill/>
          <a:ln>
            <a:noFill/>
          </a:ln>
        </p:spPr>
      </p:pic>
      <p:sp>
        <p:nvSpPr>
          <p:cNvPr id="681" name="Google Shape;681;p129"/>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spcBef>
                <a:spcPts val="100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682" name="Shape 682"/>
        <p:cNvGrpSpPr/>
        <p:nvPr/>
      </p:nvGrpSpPr>
      <p:grpSpPr>
        <a:xfrm>
          <a:off x="0" y="0"/>
          <a:ext cx="0" cy="0"/>
          <a:chOff x="0" y="0"/>
          <a:chExt cx="0" cy="0"/>
        </a:xfrm>
      </p:grpSpPr>
      <p:sp>
        <p:nvSpPr>
          <p:cNvPr id="683" name="Google Shape;683;p130"/>
          <p:cNvSpPr/>
          <p:nvPr/>
        </p:nvSpPr>
        <p:spPr>
          <a:xfrm>
            <a:off x="6206108" y="137932"/>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684" name="Google Shape;684;p130"/>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2"/>
              </a:buClr>
              <a:buSzPts val="3500"/>
              <a:buFont typeface="Quattrocento Sans"/>
              <a:buNone/>
              <a:defRPr sz="3500">
                <a:solidFill>
                  <a:schemeClr val="lt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pic>
        <p:nvPicPr>
          <p:cNvPr id="685" name="Google Shape;685;p130"/>
          <p:cNvPicPr preferRelativeResize="0"/>
          <p:nvPr/>
        </p:nvPicPr>
        <p:blipFill>
          <a:blip r:embed="rId2">
            <a:alphaModFix/>
          </a:blip>
          <a:stretch>
            <a:fillRect/>
          </a:stretch>
        </p:blipFill>
        <p:spPr>
          <a:xfrm>
            <a:off x="45749" y="4753223"/>
            <a:ext cx="1528846" cy="296731"/>
          </a:xfrm>
          <a:prstGeom prst="rect">
            <a:avLst/>
          </a:prstGeom>
          <a:noFill/>
          <a:ln>
            <a:noFill/>
          </a:ln>
        </p:spPr>
      </p:pic>
    </p:spTree>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686" name="Shape 686"/>
        <p:cNvGrpSpPr/>
        <p:nvPr/>
      </p:nvGrpSpPr>
      <p:grpSpPr>
        <a:xfrm>
          <a:off x="0" y="0"/>
          <a:ext cx="0" cy="0"/>
          <a:chOff x="0" y="0"/>
          <a:chExt cx="0" cy="0"/>
        </a:xfrm>
      </p:grpSpPr>
      <p:pic>
        <p:nvPicPr>
          <p:cNvPr id="687" name="Google Shape;687;p131"/>
          <p:cNvPicPr preferRelativeResize="0"/>
          <p:nvPr/>
        </p:nvPicPr>
        <p:blipFill>
          <a:blip r:embed="rId2">
            <a:alphaModFix/>
          </a:blip>
          <a:stretch>
            <a:fillRect/>
          </a:stretch>
        </p:blipFill>
        <p:spPr>
          <a:xfrm>
            <a:off x="223148" y="256988"/>
            <a:ext cx="1528846" cy="296731"/>
          </a:xfrm>
          <a:prstGeom prst="rect">
            <a:avLst/>
          </a:prstGeom>
          <a:noFill/>
          <a:ln>
            <a:noFill/>
          </a:ln>
        </p:spPr>
      </p:pic>
      <p:sp>
        <p:nvSpPr>
          <p:cNvPr id="688" name="Google Shape;688;p131"/>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500"/>
              <a:buFont typeface="Quattrocento Sans"/>
              <a:buNone/>
              <a:defRPr sz="3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89" name="Google Shape;689;p131"/>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690" name="Shape 690"/>
        <p:cNvGrpSpPr/>
        <p:nvPr/>
      </p:nvGrpSpPr>
      <p:grpSpPr>
        <a:xfrm>
          <a:off x="0" y="0"/>
          <a:ext cx="0" cy="0"/>
          <a:chOff x="0" y="0"/>
          <a:chExt cx="0" cy="0"/>
        </a:xfrm>
      </p:grpSpPr>
      <p:sp>
        <p:nvSpPr>
          <p:cNvPr id="691" name="Google Shape;691;p132"/>
          <p:cNvSpPr txBox="1"/>
          <p:nvPr>
            <p:ph type="title"/>
          </p:nvPr>
        </p:nvSpPr>
        <p:spPr>
          <a:xfrm>
            <a:off x="254760" y="206374"/>
            <a:ext cx="8560500" cy="857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1100"/>
              <a:buFont typeface="Source Sans Pro Light"/>
              <a:buNone/>
              <a:defRPr b="0" i="0" sz="33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692" name="Google Shape;692;p132"/>
          <p:cNvSpPr txBox="1"/>
          <p:nvPr>
            <p:ph idx="1" type="body"/>
          </p:nvPr>
        </p:nvSpPr>
        <p:spPr>
          <a:xfrm>
            <a:off x="254760" y="1312863"/>
            <a:ext cx="8560500" cy="33942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pic>
        <p:nvPicPr>
          <p:cNvPr id="693" name="Google Shape;693;p132"/>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4" name="Shape 694"/>
        <p:cNvGrpSpPr/>
        <p:nvPr/>
      </p:nvGrpSpPr>
      <p:grpSpPr>
        <a:xfrm>
          <a:off x="0" y="0"/>
          <a:ext cx="0" cy="0"/>
          <a:chOff x="0" y="0"/>
          <a:chExt cx="0" cy="0"/>
        </a:xfrm>
      </p:grpSpPr>
      <p:sp>
        <p:nvSpPr>
          <p:cNvPr id="695" name="Google Shape;695;p133"/>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696" name="Google Shape;696;p133"/>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697" name="Shape 697"/>
        <p:cNvGrpSpPr/>
        <p:nvPr/>
      </p:nvGrpSpPr>
      <p:grpSpPr>
        <a:xfrm>
          <a:off x="0" y="0"/>
          <a:ext cx="0" cy="0"/>
          <a:chOff x="0" y="0"/>
          <a:chExt cx="0" cy="0"/>
        </a:xfrm>
      </p:grpSpPr>
      <p:sp>
        <p:nvSpPr>
          <p:cNvPr id="698" name="Google Shape;698;p134"/>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699" name="Google Shape;699;p134"/>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700" name="Google Shape;700;p134"/>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701" name="Google Shape;701;p134"/>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702" name="Google Shape;702;p134"/>
          <p:cNvSpPr txBox="1"/>
          <p:nvPr>
            <p:ph idx="2"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703" name="Google Shape;703;p134"/>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704" name="Google Shape;704;p134"/>
          <p:cNvSpPr/>
          <p:nvPr>
            <p:ph idx="3"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05" name="Google Shape;705;p134"/>
          <p:cNvSpPr txBox="1"/>
          <p:nvPr>
            <p:ph idx="4" type="body"/>
          </p:nvPr>
        </p:nvSpPr>
        <p:spPr>
          <a:xfrm>
            <a:off x="5239795" y="4635938"/>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06" name="Google Shape;706;p134"/>
          <p:cNvSpPr txBox="1"/>
          <p:nvPr>
            <p:ph idx="5" type="body"/>
          </p:nvPr>
        </p:nvSpPr>
        <p:spPr>
          <a:xfrm>
            <a:off x="4384763" y="4633375"/>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07" name="Google Shape;707;p134"/>
          <p:cNvSpPr txBox="1"/>
          <p:nvPr>
            <p:ph idx="6" type="body"/>
          </p:nvPr>
        </p:nvSpPr>
        <p:spPr>
          <a:xfrm>
            <a:off x="3243734" y="4635938"/>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08" name="Google Shape;708;p134"/>
          <p:cNvSpPr txBox="1"/>
          <p:nvPr>
            <p:ph idx="7" type="body"/>
          </p:nvPr>
        </p:nvSpPr>
        <p:spPr>
          <a:xfrm>
            <a:off x="1881031" y="4635938"/>
            <a:ext cx="11241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09" name="Google Shape;709;p134"/>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710" name="Google Shape;710;p134"/>
          <p:cNvSpPr txBox="1"/>
          <p:nvPr/>
        </p:nvSpPr>
        <p:spPr>
          <a:xfrm>
            <a:off x="3757586" y="4442210"/>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711" name="Google Shape;711;p134"/>
          <p:cNvSpPr txBox="1"/>
          <p:nvPr/>
        </p:nvSpPr>
        <p:spPr>
          <a:xfrm>
            <a:off x="4902228" y="4435673"/>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712" name="Google Shape;712;p134"/>
          <p:cNvSpPr txBox="1"/>
          <p:nvPr/>
        </p:nvSpPr>
        <p:spPr>
          <a:xfrm>
            <a:off x="6031963" y="4436249"/>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
        <p:nvSpPr>
          <p:cNvPr id="713" name="Google Shape;713;p134"/>
          <p:cNvSpPr txBox="1"/>
          <p:nvPr>
            <p:ph idx="8" type="body"/>
          </p:nvPr>
        </p:nvSpPr>
        <p:spPr>
          <a:xfrm>
            <a:off x="6081965" y="4638035"/>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pic>
        <p:nvPicPr>
          <p:cNvPr id="714" name="Google Shape;714;p134"/>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65" name="Shape 65"/>
        <p:cNvGrpSpPr/>
        <p:nvPr/>
      </p:nvGrpSpPr>
      <p:grpSpPr>
        <a:xfrm>
          <a:off x="0" y="0"/>
          <a:ext cx="0" cy="0"/>
          <a:chOff x="0" y="0"/>
          <a:chExt cx="0" cy="0"/>
        </a:xfrm>
      </p:grpSpPr>
      <p:sp>
        <p:nvSpPr>
          <p:cNvPr id="66" name="Google Shape;66;p15"/>
          <p:cNvSpPr txBox="1"/>
          <p:nvPr>
            <p:ph type="title"/>
          </p:nvPr>
        </p:nvSpPr>
        <p:spPr>
          <a:xfrm>
            <a:off x="341996" y="876707"/>
            <a:ext cx="2713800" cy="6747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dk1"/>
              </a:buClr>
              <a:buSzPts val="1300"/>
              <a:buFont typeface="Quattrocento Sans"/>
              <a:buNone/>
              <a:defRPr sz="13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67" name="Google Shape;67;p15"/>
          <p:cNvSpPr txBox="1"/>
          <p:nvPr>
            <p:ph idx="1" type="body"/>
          </p:nvPr>
        </p:nvSpPr>
        <p:spPr>
          <a:xfrm>
            <a:off x="4672382" y="876707"/>
            <a:ext cx="2878200" cy="284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2"/>
              </a:buClr>
              <a:buSzPts val="1200"/>
              <a:buNone/>
              <a:defRPr sz="1300">
                <a:solidFill>
                  <a:schemeClr val="dk2"/>
                </a:solidFill>
              </a:defRPr>
            </a:lvl1pPr>
            <a:lvl2pPr indent="-228600" lvl="1" marL="914400" rtl="0" algn="l">
              <a:lnSpc>
                <a:spcPct val="100000"/>
              </a:lnSpc>
              <a:spcBef>
                <a:spcPts val="40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1200"/>
              <a:buNone/>
              <a:defRPr sz="1300"/>
            </a:lvl3pPr>
            <a:lvl4pPr indent="-228600" lvl="3" marL="1828800" rtl="0" algn="l">
              <a:lnSpc>
                <a:spcPct val="100000"/>
              </a:lnSpc>
              <a:spcBef>
                <a:spcPts val="0"/>
              </a:spcBef>
              <a:spcAft>
                <a:spcPts val="0"/>
              </a:spcAft>
              <a:buClr>
                <a:schemeClr val="dk1"/>
              </a:buClr>
              <a:buSzPts val="1200"/>
              <a:buNone/>
              <a:defRPr sz="1300"/>
            </a:lvl4pPr>
            <a:lvl5pPr indent="-228600" lvl="4" marL="2286000" rtl="0" algn="l">
              <a:lnSpc>
                <a:spcPct val="100000"/>
              </a:lnSpc>
              <a:spcBef>
                <a:spcPts val="0"/>
              </a:spcBef>
              <a:spcAft>
                <a:spcPts val="0"/>
              </a:spcAft>
              <a:buClr>
                <a:schemeClr val="dk1"/>
              </a:buClr>
              <a:buSzPts val="1200"/>
              <a:buNone/>
              <a:defRPr sz="1300"/>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1">
  <p:cSld name="5_Insert Photo">
    <p:spTree>
      <p:nvGrpSpPr>
        <p:cNvPr id="715" name="Shape 715"/>
        <p:cNvGrpSpPr/>
        <p:nvPr/>
      </p:nvGrpSpPr>
      <p:grpSpPr>
        <a:xfrm>
          <a:off x="0" y="0"/>
          <a:ext cx="0" cy="0"/>
          <a:chOff x="0" y="0"/>
          <a:chExt cx="0" cy="0"/>
        </a:xfrm>
      </p:grpSpPr>
      <p:pic>
        <p:nvPicPr>
          <p:cNvPr id="716" name="Google Shape;716;p135"/>
          <p:cNvPicPr preferRelativeResize="0"/>
          <p:nvPr/>
        </p:nvPicPr>
        <p:blipFill rotWithShape="1">
          <a:blip r:embed="rId2">
            <a:alphaModFix/>
          </a:blip>
          <a:srcRect b="0" l="0" r="0" t="0"/>
          <a:stretch/>
        </p:blipFill>
        <p:spPr>
          <a:xfrm>
            <a:off x="4438556" y="-3733"/>
            <a:ext cx="4704779" cy="4262259"/>
          </a:xfrm>
          <a:prstGeom prst="rect">
            <a:avLst/>
          </a:prstGeom>
          <a:noFill/>
          <a:ln>
            <a:noFill/>
          </a:ln>
        </p:spPr>
      </p:pic>
      <p:sp>
        <p:nvSpPr>
          <p:cNvPr id="717" name="Google Shape;717;p135"/>
          <p:cNvSpPr/>
          <p:nvPr>
            <p:ph idx="2" type="pic"/>
          </p:nvPr>
        </p:nvSpPr>
        <p:spPr>
          <a:xfrm>
            <a:off x="4438556" y="0"/>
            <a:ext cx="4705500" cy="42636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chemeClr val="lt1"/>
              </a:buClr>
              <a:buSzPts val="1500"/>
              <a:buFont typeface="Arial"/>
              <a:buNone/>
              <a:defRPr b="0" i="0" sz="21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18" name="Google Shape;718;p135"/>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719" name="Google Shape;719;p135"/>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720" name="Google Shape;720;p135"/>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721" name="Google Shape;721;p135"/>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722" name="Google Shape;722;p135"/>
          <p:cNvSpPr txBox="1"/>
          <p:nvPr>
            <p:ph idx="3"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723" name="Google Shape;723;p135"/>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724" name="Google Shape;724;p135"/>
          <p:cNvSpPr/>
          <p:nvPr>
            <p:ph idx="4"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5" name="Google Shape;725;p135"/>
          <p:cNvSpPr txBox="1"/>
          <p:nvPr>
            <p:ph idx="5" type="body"/>
          </p:nvPr>
        </p:nvSpPr>
        <p:spPr>
          <a:xfrm>
            <a:off x="6669630" y="4617084"/>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6" name="Google Shape;726;p135"/>
          <p:cNvSpPr txBox="1"/>
          <p:nvPr>
            <p:ph idx="6" type="body"/>
          </p:nvPr>
        </p:nvSpPr>
        <p:spPr>
          <a:xfrm>
            <a:off x="5477005" y="4635938"/>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7" name="Google Shape;727;p135"/>
          <p:cNvSpPr txBox="1"/>
          <p:nvPr>
            <p:ph idx="7" type="body"/>
          </p:nvPr>
        </p:nvSpPr>
        <p:spPr>
          <a:xfrm>
            <a:off x="3980438" y="4617084"/>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8" name="Google Shape;728;p135"/>
          <p:cNvSpPr txBox="1"/>
          <p:nvPr>
            <p:ph idx="8" type="body"/>
          </p:nvPr>
        </p:nvSpPr>
        <p:spPr>
          <a:xfrm>
            <a:off x="2315446" y="4628638"/>
            <a:ext cx="11289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729" name="Google Shape;729;p135"/>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730" name="Google Shape;730;p135"/>
          <p:cNvSpPr txBox="1"/>
          <p:nvPr/>
        </p:nvSpPr>
        <p:spPr>
          <a:xfrm>
            <a:off x="3970913" y="4434034"/>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731" name="Google Shape;731;p135"/>
          <p:cNvSpPr txBox="1"/>
          <p:nvPr/>
        </p:nvSpPr>
        <p:spPr>
          <a:xfrm>
            <a:off x="5598401" y="4436870"/>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732" name="Google Shape;732;p135"/>
          <p:cNvSpPr txBox="1"/>
          <p:nvPr/>
        </p:nvSpPr>
        <p:spPr>
          <a:xfrm>
            <a:off x="6745552" y="4448175"/>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pic>
        <p:nvPicPr>
          <p:cNvPr id="733" name="Google Shape;733;p135"/>
          <p:cNvPicPr preferRelativeResize="0"/>
          <p:nvPr/>
        </p:nvPicPr>
        <p:blipFill>
          <a:blip r:embed="rId3">
            <a:alphaModFix/>
          </a:blip>
          <a:stretch>
            <a:fillRect/>
          </a:stretch>
        </p:blipFill>
        <p:spPr>
          <a:xfrm>
            <a:off x="151858" y="120075"/>
            <a:ext cx="1083526" cy="21028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4" name="Shape 734"/>
        <p:cNvGrpSpPr/>
        <p:nvPr/>
      </p:nvGrpSpPr>
      <p:grpSpPr>
        <a:xfrm>
          <a:off x="0" y="0"/>
          <a:ext cx="0" cy="0"/>
          <a:chOff x="0" y="0"/>
          <a:chExt cx="0" cy="0"/>
        </a:xfrm>
      </p:grpSpPr>
      <p:sp>
        <p:nvSpPr>
          <p:cNvPr id="735" name="Google Shape;735;p136"/>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736" name="Google Shape;736;p136"/>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pic>
        <p:nvPicPr>
          <p:cNvPr id="737" name="Google Shape;737;p136"/>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 1_1">
    <p:bg>
      <p:bgPr>
        <a:solidFill>
          <a:schemeClr val="lt2"/>
        </a:solidFill>
      </p:bgPr>
    </p:bg>
    <p:spTree>
      <p:nvGrpSpPr>
        <p:cNvPr id="738" name="Shape 738"/>
        <p:cNvGrpSpPr/>
        <p:nvPr/>
      </p:nvGrpSpPr>
      <p:grpSpPr>
        <a:xfrm>
          <a:off x="0" y="0"/>
          <a:ext cx="0" cy="0"/>
          <a:chOff x="0" y="0"/>
          <a:chExt cx="0" cy="0"/>
        </a:xfrm>
      </p:grpSpPr>
      <p:pic>
        <p:nvPicPr>
          <p:cNvPr id="739" name="Google Shape;739;p137"/>
          <p:cNvPicPr preferRelativeResize="0"/>
          <p:nvPr/>
        </p:nvPicPr>
        <p:blipFill>
          <a:blip r:embed="rId2">
            <a:alphaModFix/>
          </a:blip>
          <a:stretch>
            <a:fillRect/>
          </a:stretch>
        </p:blipFill>
        <p:spPr>
          <a:xfrm>
            <a:off x="229964" y="261197"/>
            <a:ext cx="1449629" cy="281347"/>
          </a:xfrm>
          <a:prstGeom prst="rect">
            <a:avLst/>
          </a:prstGeom>
          <a:noFill/>
          <a:ln>
            <a:noFill/>
          </a:ln>
        </p:spPr>
      </p:pic>
      <p:sp>
        <p:nvSpPr>
          <p:cNvPr id="740" name="Google Shape;740;p137"/>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741" name="Google Shape;741;p137"/>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lnSpc>
                <a:spcPct val="100000"/>
              </a:lnSpc>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lnSpc>
                <a:spcPct val="100000"/>
              </a:lnSpc>
              <a:spcBef>
                <a:spcPts val="300"/>
              </a:spcBef>
              <a:spcAft>
                <a:spcPts val="0"/>
              </a:spcAft>
              <a:buClr>
                <a:schemeClr val="dk1"/>
              </a:buClr>
              <a:buSzPts val="1300"/>
              <a:buChar char="•"/>
              <a:defRPr/>
            </a:lvl8pPr>
            <a:lvl9pPr indent="-311150" lvl="8" marL="4114800" rtl="0" algn="l">
              <a:lnSpc>
                <a:spcPct val="100000"/>
              </a:lnSpc>
              <a:spcBef>
                <a:spcPts val="300"/>
              </a:spcBef>
              <a:spcAft>
                <a:spcPts val="0"/>
              </a:spcAft>
              <a:buClr>
                <a:schemeClr val="dk1"/>
              </a:buClr>
              <a:buSzPts val="1300"/>
              <a:buChar char="•"/>
              <a:defRPr/>
            </a:lvl9pPr>
          </a:lstStyle>
          <a:p/>
        </p:txBody>
      </p:sp>
      <p:sp>
        <p:nvSpPr>
          <p:cNvPr id="742" name="Google Shape;742;p137"/>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743" name="Shape 743"/>
        <p:cNvGrpSpPr/>
        <p:nvPr/>
      </p:nvGrpSpPr>
      <p:grpSpPr>
        <a:xfrm>
          <a:off x="0" y="0"/>
          <a:ext cx="0" cy="0"/>
          <a:chOff x="0" y="0"/>
          <a:chExt cx="0" cy="0"/>
        </a:xfrm>
      </p:grpSpPr>
      <p:pic>
        <p:nvPicPr>
          <p:cNvPr id="744" name="Google Shape;744;p138"/>
          <p:cNvPicPr preferRelativeResize="0"/>
          <p:nvPr/>
        </p:nvPicPr>
        <p:blipFill>
          <a:blip r:embed="rId2">
            <a:alphaModFix/>
          </a:blip>
          <a:stretch>
            <a:fillRect/>
          </a:stretch>
        </p:blipFill>
        <p:spPr>
          <a:xfrm>
            <a:off x="44918" y="4809625"/>
            <a:ext cx="1449629" cy="281347"/>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745" name="Shape 745"/>
        <p:cNvGrpSpPr/>
        <p:nvPr/>
      </p:nvGrpSpPr>
      <p:grpSpPr>
        <a:xfrm>
          <a:off x="0" y="0"/>
          <a:ext cx="0" cy="0"/>
          <a:chOff x="0" y="0"/>
          <a:chExt cx="0" cy="0"/>
        </a:xfrm>
      </p:grpSpPr>
      <p:sp>
        <p:nvSpPr>
          <p:cNvPr id="746" name="Google Shape;746;p139"/>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9pPr>
          </a:lstStyle>
          <a:p/>
        </p:txBody>
      </p:sp>
      <p:pic>
        <p:nvPicPr>
          <p:cNvPr id="747" name="Google Shape;747;p13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748" name="Shape 748"/>
        <p:cNvGrpSpPr/>
        <p:nvPr/>
      </p:nvGrpSpPr>
      <p:grpSpPr>
        <a:xfrm>
          <a:off x="0" y="0"/>
          <a:ext cx="0" cy="0"/>
          <a:chOff x="0" y="0"/>
          <a:chExt cx="0" cy="0"/>
        </a:xfrm>
      </p:grpSpPr>
      <p:sp>
        <p:nvSpPr>
          <p:cNvPr id="749" name="Google Shape;749;p140"/>
          <p:cNvSpPr txBox="1"/>
          <p:nvPr>
            <p:ph idx="1" type="body"/>
          </p:nvPr>
        </p:nvSpPr>
        <p:spPr>
          <a:xfrm>
            <a:off x="363538" y="1589564"/>
            <a:ext cx="8399400" cy="1776000"/>
          </a:xfrm>
          <a:prstGeom prst="rect">
            <a:avLst/>
          </a:prstGeom>
          <a:noFill/>
          <a:ln>
            <a:noFill/>
          </a:ln>
        </p:spPr>
        <p:txBody>
          <a:bodyPr anchorCtr="0" anchor="ctr" bIns="67225" lIns="0" spcFirstLastPara="1" rIns="107575" wrap="square" tIns="67225">
            <a:noAutofit/>
          </a:bodyPr>
          <a:lstStyle>
            <a:lvl1pPr indent="-228600" lvl="0" marL="457200" marR="0" rtl="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5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6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2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750" name="Google Shape;750;p140"/>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751" name="Shape 751"/>
        <p:cNvGrpSpPr/>
        <p:nvPr/>
      </p:nvGrpSpPr>
      <p:grpSpPr>
        <a:xfrm>
          <a:off x="0" y="0"/>
          <a:ext cx="0" cy="0"/>
          <a:chOff x="0" y="0"/>
          <a:chExt cx="0" cy="0"/>
        </a:xfrm>
      </p:grpSpPr>
      <p:sp>
        <p:nvSpPr>
          <p:cNvPr id="752" name="Google Shape;752;p141"/>
          <p:cNvSpPr txBox="1"/>
          <p:nvPr>
            <p:ph type="title"/>
          </p:nvPr>
        </p:nvSpPr>
        <p:spPr>
          <a:xfrm>
            <a:off x="341986" y="417281"/>
            <a:ext cx="8472900" cy="610500"/>
          </a:xfrm>
          <a:prstGeom prst="rect">
            <a:avLst/>
          </a:prstGeom>
          <a:noFill/>
          <a:ln>
            <a:noFill/>
          </a:ln>
        </p:spPr>
        <p:txBody>
          <a:bodyPr anchorCtr="0" anchor="t" bIns="68575" lIns="0" spcFirstLastPara="1" rIns="109725" wrap="square" tIns="68575">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pic>
        <p:nvPicPr>
          <p:cNvPr id="753" name="Google Shape;753;p141"/>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3">
  <p:cSld name="Section Title Accent Color 3">
    <p:bg>
      <p:bgPr>
        <a:solidFill>
          <a:schemeClr val="accent3"/>
        </a:solidFill>
      </p:bgPr>
    </p:bg>
    <p:spTree>
      <p:nvGrpSpPr>
        <p:cNvPr id="754" name="Shape 754"/>
        <p:cNvGrpSpPr/>
        <p:nvPr/>
      </p:nvGrpSpPr>
      <p:grpSpPr>
        <a:xfrm>
          <a:off x="0" y="0"/>
          <a:ext cx="0" cy="0"/>
          <a:chOff x="0" y="0"/>
          <a:chExt cx="0" cy="0"/>
        </a:xfrm>
      </p:grpSpPr>
      <p:sp>
        <p:nvSpPr>
          <p:cNvPr id="755" name="Google Shape;755;p142"/>
          <p:cNvSpPr txBox="1"/>
          <p:nvPr>
            <p:ph type="title"/>
          </p:nvPr>
        </p:nvSpPr>
        <p:spPr>
          <a:xfrm>
            <a:off x="201929" y="1563129"/>
            <a:ext cx="8740200" cy="1347000"/>
          </a:xfrm>
          <a:prstGeom prst="rect">
            <a:avLst/>
          </a:prstGeom>
          <a:noFill/>
          <a:ln>
            <a:noFill/>
          </a:ln>
        </p:spPr>
        <p:txBody>
          <a:bodyPr anchorCtr="0" anchor="t" bIns="68575" lIns="109725" spcFirstLastPara="1" rIns="109725" wrap="square" tIns="68575">
            <a:noAutofit/>
          </a:bodyPr>
          <a:lstStyle>
            <a:lvl1pPr lvl="0" rtl="0" algn="l">
              <a:lnSpc>
                <a:spcPct val="90000"/>
              </a:lnSpc>
              <a:spcBef>
                <a:spcPts val="0"/>
              </a:spcBef>
              <a:spcAft>
                <a:spcPts val="0"/>
              </a:spcAft>
              <a:buClr>
                <a:schemeClr val="lt1"/>
              </a:buClr>
              <a:buSzPts val="6500"/>
              <a:buFont typeface="Quattrocento Sans"/>
              <a:buNone/>
              <a:defRPr sz="65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756" name="Google Shape;756;p142"/>
          <p:cNvSpPr/>
          <p:nvPr/>
        </p:nvSpPr>
        <p:spPr>
          <a:xfrm>
            <a:off x="7222895" y="265465"/>
            <a:ext cx="1561500" cy="652500"/>
          </a:xfrm>
          <a:prstGeom prst="rect">
            <a:avLst/>
          </a:prstGeom>
          <a:solidFill>
            <a:schemeClr val="accent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757" name="Google Shape;757;p142"/>
          <p:cNvPicPr preferRelativeResize="0"/>
          <p:nvPr/>
        </p:nvPicPr>
        <p:blipFill>
          <a:blip r:embed="rId2">
            <a:alphaModFix/>
          </a:blip>
          <a:stretch>
            <a:fillRect/>
          </a:stretch>
        </p:blipFill>
        <p:spPr>
          <a:xfrm>
            <a:off x="103411" y="4707134"/>
            <a:ext cx="1528846" cy="296731"/>
          </a:xfrm>
          <a:prstGeom prst="rect">
            <a:avLst/>
          </a:prstGeom>
          <a:noFill/>
          <a:ln>
            <a:noFill/>
          </a:ln>
        </p:spPr>
      </p:pic>
    </p:spTree>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 cases">
  <p:cSld name="Use cases">
    <p:bg>
      <p:bgPr>
        <a:solidFill>
          <a:schemeClr val="lt1"/>
        </a:solidFill>
      </p:bgPr>
    </p:bg>
    <p:spTree>
      <p:nvGrpSpPr>
        <p:cNvPr id="758" name="Shape 758"/>
        <p:cNvGrpSpPr/>
        <p:nvPr/>
      </p:nvGrpSpPr>
      <p:grpSpPr>
        <a:xfrm>
          <a:off x="0" y="0"/>
          <a:ext cx="0" cy="0"/>
          <a:chOff x="0" y="0"/>
          <a:chExt cx="0" cy="0"/>
        </a:xfrm>
      </p:grpSpPr>
      <p:sp>
        <p:nvSpPr>
          <p:cNvPr id="759" name="Google Shape;759;p143"/>
          <p:cNvSpPr/>
          <p:nvPr/>
        </p:nvSpPr>
        <p:spPr>
          <a:xfrm>
            <a:off x="378692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0" name="Google Shape;760;p143"/>
          <p:cNvSpPr/>
          <p:nvPr/>
        </p:nvSpPr>
        <p:spPr>
          <a:xfrm>
            <a:off x="5509389"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1" name="Google Shape;761;p143"/>
          <p:cNvSpPr/>
          <p:nvPr/>
        </p:nvSpPr>
        <p:spPr>
          <a:xfrm>
            <a:off x="7231853"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2" name="Google Shape;762;p143"/>
          <p:cNvSpPr/>
          <p:nvPr/>
        </p:nvSpPr>
        <p:spPr>
          <a:xfrm>
            <a:off x="341995"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3" name="Google Shape;763;p143"/>
          <p:cNvSpPr/>
          <p:nvPr/>
        </p:nvSpPr>
        <p:spPr>
          <a:xfrm>
            <a:off x="2064460" y="889150"/>
            <a:ext cx="1588200" cy="3464700"/>
          </a:xfrm>
          <a:prstGeom prst="rect">
            <a:avLst/>
          </a:prstGeom>
          <a:solidFill>
            <a:schemeClr val="accent1"/>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4" name="Google Shape;764;p143"/>
          <p:cNvSpPr/>
          <p:nvPr/>
        </p:nvSpPr>
        <p:spPr>
          <a:xfrm>
            <a:off x="34199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5" name="Google Shape;765;p143"/>
          <p:cNvSpPr/>
          <p:nvPr/>
        </p:nvSpPr>
        <p:spPr>
          <a:xfrm>
            <a:off x="206445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6" name="Google Shape;766;p143"/>
          <p:cNvSpPr/>
          <p:nvPr/>
        </p:nvSpPr>
        <p:spPr>
          <a:xfrm>
            <a:off x="3786924"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7" name="Google Shape;767;p143"/>
          <p:cNvSpPr/>
          <p:nvPr/>
        </p:nvSpPr>
        <p:spPr>
          <a:xfrm>
            <a:off x="5509389"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8" name="Google Shape;768;p143"/>
          <p:cNvSpPr/>
          <p:nvPr/>
        </p:nvSpPr>
        <p:spPr>
          <a:xfrm>
            <a:off x="7231853" y="4335235"/>
            <a:ext cx="1588200" cy="566100"/>
          </a:xfrm>
          <a:prstGeom prst="rect">
            <a:avLst/>
          </a:prstGeom>
          <a:solidFill>
            <a:schemeClr val="dk2"/>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69" name="Google Shape;769;p143"/>
          <p:cNvSpPr/>
          <p:nvPr/>
        </p:nvSpPr>
        <p:spPr>
          <a:xfrm rot="5400000">
            <a:off x="2152090"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70" name="Google Shape;770;p143"/>
          <p:cNvSpPr/>
          <p:nvPr/>
        </p:nvSpPr>
        <p:spPr>
          <a:xfrm rot="5400000">
            <a:off x="429624"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71" name="Google Shape;771;p143"/>
          <p:cNvSpPr/>
          <p:nvPr/>
        </p:nvSpPr>
        <p:spPr>
          <a:xfrm rot="5400000">
            <a:off x="3874556"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72" name="Google Shape;772;p143"/>
          <p:cNvSpPr/>
          <p:nvPr/>
        </p:nvSpPr>
        <p:spPr>
          <a:xfrm rot="5400000">
            <a:off x="5597018"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73" name="Google Shape;773;p143"/>
          <p:cNvSpPr/>
          <p:nvPr/>
        </p:nvSpPr>
        <p:spPr>
          <a:xfrm rot="5400000">
            <a:off x="7319483" y="801403"/>
            <a:ext cx="1412700" cy="1588200"/>
          </a:xfrm>
          <a:prstGeom prst="homePlate">
            <a:avLst>
              <a:gd fmla="val 12843" name="adj"/>
            </a:avLst>
          </a:prstGeom>
          <a:solidFill>
            <a:schemeClr val="lt1">
              <a:alpha val="64709"/>
            </a:schemeClr>
          </a:solidFill>
          <a:ln>
            <a:noFill/>
          </a:ln>
        </p:spPr>
        <p:txBody>
          <a:bodyPr anchorCtr="0" anchor="t" bIns="109725" lIns="137150" spcFirstLastPara="1" rIns="137150" wrap="square" tIns="109725">
            <a:noAutofit/>
          </a:bodyPr>
          <a:lstStyle/>
          <a:p>
            <a:pPr indent="0" lvl="0" marL="0" marR="0" rtl="0" algn="ctr">
              <a:lnSpc>
                <a:spcPct val="90000"/>
              </a:lnSpc>
              <a:spcBef>
                <a:spcPts val="0"/>
              </a:spcBef>
              <a:spcAft>
                <a:spcPts val="0"/>
              </a:spcAft>
              <a:buNone/>
            </a:pPr>
            <a:r>
              <a:t/>
            </a:r>
            <a:endParaRPr sz="1800">
              <a:solidFill>
                <a:srgbClr val="FFFFFF"/>
              </a:solidFill>
              <a:latin typeface="Quattrocento Sans"/>
              <a:ea typeface="Quattrocento Sans"/>
              <a:cs typeface="Quattrocento Sans"/>
              <a:sym typeface="Quattrocento Sans"/>
            </a:endParaRPr>
          </a:p>
        </p:txBody>
      </p:sp>
      <p:sp>
        <p:nvSpPr>
          <p:cNvPr id="774" name="Google Shape;774;p143"/>
          <p:cNvSpPr txBox="1"/>
          <p:nvPr>
            <p:ph idx="1" type="body"/>
          </p:nvPr>
        </p:nvSpPr>
        <p:spPr>
          <a:xfrm>
            <a:off x="381656" y="4373889"/>
            <a:ext cx="1508700" cy="4848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75" name="Google Shape;775;p143"/>
          <p:cNvSpPr txBox="1"/>
          <p:nvPr>
            <p:ph idx="2" type="body"/>
          </p:nvPr>
        </p:nvSpPr>
        <p:spPr>
          <a:xfrm>
            <a:off x="210412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76" name="Google Shape;776;p143"/>
          <p:cNvSpPr txBox="1"/>
          <p:nvPr>
            <p:ph idx="3" type="body"/>
          </p:nvPr>
        </p:nvSpPr>
        <p:spPr>
          <a:xfrm>
            <a:off x="3826586"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77" name="Google Shape;777;p143"/>
          <p:cNvSpPr txBox="1"/>
          <p:nvPr>
            <p:ph idx="4" type="body"/>
          </p:nvPr>
        </p:nvSpPr>
        <p:spPr>
          <a:xfrm>
            <a:off x="5549050"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78" name="Google Shape;778;p143"/>
          <p:cNvSpPr txBox="1"/>
          <p:nvPr>
            <p:ph idx="5" type="body"/>
          </p:nvPr>
        </p:nvSpPr>
        <p:spPr>
          <a:xfrm>
            <a:off x="7271513" y="4373889"/>
            <a:ext cx="1508700" cy="2076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lt1"/>
              </a:buClr>
              <a:buSzPts val="800"/>
              <a:buNone/>
              <a:defRPr b="1" sz="900">
                <a:solidFill>
                  <a:schemeClr val="lt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rgbClr val="000000"/>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79" name="Google Shape;779;p143"/>
          <p:cNvSpPr txBox="1"/>
          <p:nvPr>
            <p:ph idx="6" type="body"/>
          </p:nvPr>
        </p:nvSpPr>
        <p:spPr>
          <a:xfrm>
            <a:off x="38165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0" name="Google Shape;780;p143"/>
          <p:cNvSpPr txBox="1"/>
          <p:nvPr>
            <p:ph type="title"/>
          </p:nvPr>
        </p:nvSpPr>
        <p:spPr>
          <a:xfrm>
            <a:off x="341995" y="469515"/>
            <a:ext cx="8478000" cy="2979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0000"/>
              </a:buClr>
              <a:buSzPts val="1300"/>
              <a:buNone/>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781" name="Google Shape;781;p143"/>
          <p:cNvSpPr txBox="1"/>
          <p:nvPr>
            <p:ph idx="7" type="body"/>
          </p:nvPr>
        </p:nvSpPr>
        <p:spPr>
          <a:xfrm>
            <a:off x="2104119"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2" name="Google Shape;782;p143"/>
          <p:cNvSpPr txBox="1"/>
          <p:nvPr>
            <p:ph idx="8" type="body"/>
          </p:nvPr>
        </p:nvSpPr>
        <p:spPr>
          <a:xfrm>
            <a:off x="3826586"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3" name="Google Shape;783;p143"/>
          <p:cNvSpPr txBox="1"/>
          <p:nvPr>
            <p:ph idx="9" type="body"/>
          </p:nvPr>
        </p:nvSpPr>
        <p:spPr>
          <a:xfrm>
            <a:off x="5549048"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4" name="Google Shape;784;p143"/>
          <p:cNvSpPr txBox="1"/>
          <p:nvPr>
            <p:ph idx="13" type="body"/>
          </p:nvPr>
        </p:nvSpPr>
        <p:spPr>
          <a:xfrm>
            <a:off x="7271513" y="941087"/>
            <a:ext cx="1508700" cy="3945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800"/>
              <a:buNone/>
              <a:defRPr sz="9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5" name="Google Shape;785;p143"/>
          <p:cNvSpPr txBox="1"/>
          <p:nvPr>
            <p:ph idx="14" type="body"/>
          </p:nvPr>
        </p:nvSpPr>
        <p:spPr>
          <a:xfrm>
            <a:off x="381656"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6" name="Google Shape;786;p143"/>
          <p:cNvSpPr txBox="1"/>
          <p:nvPr>
            <p:ph idx="15" type="body"/>
          </p:nvPr>
        </p:nvSpPr>
        <p:spPr>
          <a:xfrm>
            <a:off x="2104120"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7" name="Google Shape;787;p143"/>
          <p:cNvSpPr txBox="1"/>
          <p:nvPr>
            <p:ph idx="16" type="body"/>
          </p:nvPr>
        </p:nvSpPr>
        <p:spPr>
          <a:xfrm>
            <a:off x="3826585"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8" name="Google Shape;788;p143"/>
          <p:cNvSpPr txBox="1"/>
          <p:nvPr>
            <p:ph idx="17" type="body"/>
          </p:nvPr>
        </p:nvSpPr>
        <p:spPr>
          <a:xfrm>
            <a:off x="5549049"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9" name="Google Shape;789;p143"/>
          <p:cNvSpPr txBox="1"/>
          <p:nvPr>
            <p:ph idx="18" type="body"/>
          </p:nvPr>
        </p:nvSpPr>
        <p:spPr>
          <a:xfrm>
            <a:off x="7271513" y="2657368"/>
            <a:ext cx="1508700" cy="417300"/>
          </a:xfrm>
          <a:prstGeom prst="rect">
            <a:avLst/>
          </a:prstGeom>
          <a:noFill/>
          <a:ln>
            <a:noFill/>
          </a:ln>
        </p:spPr>
        <p:txBody>
          <a:bodyPr anchorCtr="0" anchor="t" bIns="34275" lIns="68575" spcFirstLastPara="1" rIns="68575" wrap="square" tIns="34275">
            <a:noAutofit/>
          </a:bodyPr>
          <a:lstStyle>
            <a:lvl1pPr indent="-228600" lvl="0" marL="457200" rtl="0" algn="ctr">
              <a:lnSpc>
                <a:spcPct val="100000"/>
              </a:lnSpc>
              <a:spcBef>
                <a:spcPts val="0"/>
              </a:spcBef>
              <a:spcAft>
                <a:spcPts val="0"/>
              </a:spcAft>
              <a:buClr>
                <a:schemeClr val="dk2"/>
              </a:buClr>
              <a:buSzPts val="1000"/>
              <a:buNone/>
              <a:defRPr sz="1000">
                <a:solidFill>
                  <a:schemeClr val="dk2"/>
                </a:solidFill>
                <a:latin typeface="Quattrocento Sans"/>
                <a:ea typeface="Quattrocento Sans"/>
                <a:cs typeface="Quattrocento Sans"/>
                <a:sym typeface="Quattrocento Sans"/>
              </a:defRPr>
            </a:lvl1pPr>
            <a:lvl2pPr indent="-228600" lvl="1" marL="914400" rtl="0" algn="ctr">
              <a:lnSpc>
                <a:spcPct val="95000"/>
              </a:lnSpc>
              <a:spcBef>
                <a:spcPts val="600"/>
              </a:spcBef>
              <a:spcAft>
                <a:spcPts val="0"/>
              </a:spcAft>
              <a:buClr>
                <a:srgbClr val="000000"/>
              </a:buClr>
              <a:buSzPts val="700"/>
              <a:buFont typeface="Quattrocento Sans"/>
              <a:buNone/>
              <a:defRPr sz="700"/>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rgbClr val="000000"/>
              </a:buClr>
              <a:buSzPts val="1200"/>
              <a:buNone/>
              <a:defRPr/>
            </a:lvl4pPr>
            <a:lvl5pPr indent="-228600" lvl="4" marL="2286000" rtl="0" algn="l">
              <a:lnSpc>
                <a:spcPct val="100000"/>
              </a:lnSpc>
              <a:spcBef>
                <a:spcPts val="0"/>
              </a:spcBef>
              <a:spcAft>
                <a:spcPts val="0"/>
              </a:spcAft>
              <a:buClr>
                <a:srgbClr val="000000"/>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rgbClr val="000000"/>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pic>
        <p:nvPicPr>
          <p:cNvPr id="790" name="Google Shape;790;p143"/>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bg>
      <p:bgPr>
        <a:solidFill>
          <a:schemeClr val="dk1"/>
        </a:solidFill>
      </p:bgPr>
    </p:bg>
    <p:spTree>
      <p:nvGrpSpPr>
        <p:cNvPr id="791" name="Shape 791"/>
        <p:cNvGrpSpPr/>
        <p:nvPr/>
      </p:nvGrpSpPr>
      <p:grpSpPr>
        <a:xfrm>
          <a:off x="0" y="0"/>
          <a:ext cx="0" cy="0"/>
          <a:chOff x="0" y="0"/>
          <a:chExt cx="0" cy="0"/>
        </a:xfrm>
      </p:grpSpPr>
      <p:sp>
        <p:nvSpPr>
          <p:cNvPr id="792" name="Google Shape;792;p144"/>
          <p:cNvSpPr txBox="1"/>
          <p:nvPr>
            <p:ph idx="1" type="body"/>
          </p:nvPr>
        </p:nvSpPr>
        <p:spPr>
          <a:xfrm>
            <a:off x="254760" y="1286171"/>
            <a:ext cx="42387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793" name="Google Shape;793;p144"/>
          <p:cNvSpPr txBox="1"/>
          <p:nvPr>
            <p:ph idx="2" type="body"/>
          </p:nvPr>
        </p:nvSpPr>
        <p:spPr>
          <a:xfrm>
            <a:off x="4560360" y="1286171"/>
            <a:ext cx="4254900" cy="479700"/>
          </a:xfrm>
          <a:prstGeom prst="rect">
            <a:avLst/>
          </a:prstGeom>
          <a:noFill/>
          <a:ln>
            <a:noFill/>
          </a:ln>
        </p:spPr>
        <p:txBody>
          <a:bodyPr anchorCtr="0" anchor="b" bIns="45700" lIns="91425" spcFirstLastPara="1" rIns="91425" wrap="square" tIns="45700">
            <a:noAutofit/>
          </a:bodyPr>
          <a:lstStyle>
            <a:lvl1pPr indent="-228600" lvl="0" marL="457200" rtl="0" algn="l">
              <a:lnSpc>
                <a:spcPct val="100000"/>
              </a:lnSpc>
              <a:spcBef>
                <a:spcPts val="500"/>
              </a:spcBef>
              <a:spcAft>
                <a:spcPts val="0"/>
              </a:spcAft>
              <a:buClr>
                <a:schemeClr val="lt1"/>
              </a:buClr>
              <a:buSzPts val="2100"/>
              <a:buNone/>
              <a:defRPr b="1" i="0" sz="2400">
                <a:solidFill>
                  <a:schemeClr val="lt1"/>
                </a:solidFill>
                <a:latin typeface="Source Sans Pro"/>
                <a:ea typeface="Source Sans Pro"/>
                <a:cs typeface="Source Sans Pro"/>
                <a:sym typeface="Source Sans Pro"/>
              </a:defRPr>
            </a:lvl1pPr>
            <a:lvl2pPr indent="-228600" lvl="1" marL="914400" rtl="0" algn="l">
              <a:lnSpc>
                <a:spcPct val="100000"/>
              </a:lnSpc>
              <a:spcBef>
                <a:spcPts val="400"/>
              </a:spcBef>
              <a:spcAft>
                <a:spcPts val="0"/>
              </a:spcAft>
              <a:buClr>
                <a:schemeClr val="lt1"/>
              </a:buClr>
              <a:buSzPts val="1800"/>
              <a:buNone/>
              <a:defRPr b="1" sz="2000"/>
            </a:lvl2pPr>
            <a:lvl3pPr indent="-228600" lvl="2" marL="1371600" rtl="0" algn="l">
              <a:lnSpc>
                <a:spcPct val="100000"/>
              </a:lnSpc>
              <a:spcBef>
                <a:spcPts val="400"/>
              </a:spcBef>
              <a:spcAft>
                <a:spcPts val="0"/>
              </a:spcAft>
              <a:buClr>
                <a:schemeClr val="lt1"/>
              </a:buClr>
              <a:buSzPts val="1500"/>
              <a:buNone/>
              <a:defRPr b="1" sz="1800"/>
            </a:lvl3pPr>
            <a:lvl4pPr indent="-228600" lvl="3" marL="1828800" rtl="0" algn="l">
              <a:lnSpc>
                <a:spcPct val="100000"/>
              </a:lnSpc>
              <a:spcBef>
                <a:spcPts val="300"/>
              </a:spcBef>
              <a:spcAft>
                <a:spcPts val="0"/>
              </a:spcAft>
              <a:buClr>
                <a:schemeClr val="lt1"/>
              </a:buClr>
              <a:buSzPts val="1500"/>
              <a:buNone/>
              <a:defRPr b="1" sz="1600"/>
            </a:lvl4pPr>
            <a:lvl5pPr indent="-228600" lvl="4" marL="2286000" rtl="0" algn="l">
              <a:lnSpc>
                <a:spcPct val="100000"/>
              </a:lnSpc>
              <a:spcBef>
                <a:spcPts val="300"/>
              </a:spcBef>
              <a:spcAft>
                <a:spcPts val="0"/>
              </a:spcAft>
              <a:buClr>
                <a:schemeClr val="lt1"/>
              </a:buClr>
              <a:buSzPts val="1200"/>
              <a:buNone/>
              <a:defRPr b="1" sz="1600"/>
            </a:lvl5pPr>
            <a:lvl6pPr indent="-228600" lvl="5" marL="2743200" rtl="0" algn="l">
              <a:lnSpc>
                <a:spcPct val="100000"/>
              </a:lnSpc>
              <a:spcBef>
                <a:spcPts val="300"/>
              </a:spcBef>
              <a:spcAft>
                <a:spcPts val="0"/>
              </a:spcAft>
              <a:buClr>
                <a:schemeClr val="dk1"/>
              </a:buClr>
              <a:buSzPts val="1600"/>
              <a:buNone/>
              <a:defRPr b="1" sz="1600"/>
            </a:lvl6pPr>
            <a:lvl7pPr indent="-228600" lvl="6" marL="3200400" rtl="0" algn="l">
              <a:lnSpc>
                <a:spcPct val="100000"/>
              </a:lnSpc>
              <a:spcBef>
                <a:spcPts val="300"/>
              </a:spcBef>
              <a:spcAft>
                <a:spcPts val="0"/>
              </a:spcAft>
              <a:buClr>
                <a:schemeClr val="dk1"/>
              </a:buClr>
              <a:buSzPts val="1600"/>
              <a:buNone/>
              <a:defRPr b="1" sz="1600"/>
            </a:lvl7pPr>
            <a:lvl8pPr indent="-228600" lvl="7" marL="3657600" rtl="0" algn="l">
              <a:lnSpc>
                <a:spcPct val="100000"/>
              </a:lnSpc>
              <a:spcBef>
                <a:spcPts val="300"/>
              </a:spcBef>
              <a:spcAft>
                <a:spcPts val="0"/>
              </a:spcAft>
              <a:buClr>
                <a:schemeClr val="dk1"/>
              </a:buClr>
              <a:buSzPts val="1600"/>
              <a:buNone/>
              <a:defRPr b="1" sz="1600"/>
            </a:lvl8pPr>
            <a:lvl9pPr indent="-228600" lvl="8" marL="4114800" rtl="0" algn="l">
              <a:lnSpc>
                <a:spcPct val="100000"/>
              </a:lnSpc>
              <a:spcBef>
                <a:spcPts val="300"/>
              </a:spcBef>
              <a:spcAft>
                <a:spcPts val="0"/>
              </a:spcAft>
              <a:buClr>
                <a:schemeClr val="dk1"/>
              </a:buClr>
              <a:buSzPts val="1600"/>
              <a:buNone/>
              <a:defRPr b="1" sz="1600"/>
            </a:lvl9pPr>
          </a:lstStyle>
          <a:p/>
        </p:txBody>
      </p:sp>
      <p:sp>
        <p:nvSpPr>
          <p:cNvPr id="794" name="Google Shape;794;p144"/>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rtl="0" algn="l">
              <a:lnSpc>
                <a:spcPct val="100000"/>
              </a:lnSpc>
              <a:spcBef>
                <a:spcPts val="0"/>
              </a:spcBef>
              <a:spcAft>
                <a:spcPts val="0"/>
              </a:spcAft>
              <a:buSzPts val="1400"/>
              <a:buNone/>
              <a:defRPr b="0" i="0">
                <a:solidFill>
                  <a:schemeClr val="lt1"/>
                </a:solidFill>
                <a:latin typeface="Source Sans Pro"/>
                <a:ea typeface="Source Sans Pro"/>
                <a:cs typeface="Source Sans Pro"/>
                <a:sym typeface="Source Sans Pro"/>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795" name="Google Shape;795;p144"/>
          <p:cNvSpPr txBox="1"/>
          <p:nvPr>
            <p:ph idx="3" type="body"/>
          </p:nvPr>
        </p:nvSpPr>
        <p:spPr>
          <a:xfrm>
            <a:off x="4572000" y="1843144"/>
            <a:ext cx="42432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
        <p:nvSpPr>
          <p:cNvPr id="796" name="Google Shape;796;p144"/>
          <p:cNvSpPr txBox="1"/>
          <p:nvPr>
            <p:ph idx="4" type="body"/>
          </p:nvPr>
        </p:nvSpPr>
        <p:spPr>
          <a:xfrm>
            <a:off x="254760" y="1843144"/>
            <a:ext cx="4234500" cy="2963400"/>
          </a:xfrm>
          <a:prstGeom prst="rect">
            <a:avLst/>
          </a:prstGeom>
          <a:noFill/>
          <a:ln>
            <a:noFill/>
          </a:ln>
        </p:spPr>
        <p:txBody>
          <a:bodyPr anchorCtr="0" anchor="t" bIns="45700" lIns="91425" spcFirstLastPara="1" rIns="91425" wrap="square" tIns="45700">
            <a:noAutofit/>
          </a:bodyPr>
          <a:lstStyle>
            <a:lvl1pPr indent="-342900" lvl="0" marL="457200" rtl="0" algn="l">
              <a:lnSpc>
                <a:spcPct val="100000"/>
              </a:lnSpc>
              <a:spcBef>
                <a:spcPts val="400"/>
              </a:spcBef>
              <a:spcAft>
                <a:spcPts val="0"/>
              </a:spcAft>
              <a:buClr>
                <a:schemeClr val="lt1"/>
              </a:buClr>
              <a:buSzPts val="1800"/>
              <a:buFont typeface="Arial"/>
              <a:buChar char="•"/>
              <a:defRPr sz="2000">
                <a:solidFill>
                  <a:schemeClr val="lt1"/>
                </a:solidFill>
              </a:defRPr>
            </a:lvl1pPr>
            <a:lvl2pPr indent="-330200" lvl="1" marL="914400" rtl="0" algn="l">
              <a:lnSpc>
                <a:spcPct val="100000"/>
              </a:lnSpc>
              <a:spcBef>
                <a:spcPts val="400"/>
              </a:spcBef>
              <a:spcAft>
                <a:spcPts val="0"/>
              </a:spcAft>
              <a:buClr>
                <a:schemeClr val="lt1"/>
              </a:buClr>
              <a:buSzPts val="1600"/>
              <a:buFont typeface="Merriweather Sans"/>
              <a:buChar char="–"/>
              <a:defRPr sz="1800">
                <a:solidFill>
                  <a:schemeClr val="lt1"/>
                </a:solidFill>
              </a:defRPr>
            </a:lvl2pPr>
            <a:lvl3pPr indent="-298450" lvl="2" marL="1371600" rtl="0" algn="l">
              <a:lnSpc>
                <a:spcPct val="100000"/>
              </a:lnSpc>
              <a:spcBef>
                <a:spcPts val="300"/>
              </a:spcBef>
              <a:spcAft>
                <a:spcPts val="0"/>
              </a:spcAft>
              <a:buClr>
                <a:schemeClr val="lt1"/>
              </a:buClr>
              <a:buSzPts val="1100"/>
              <a:buFont typeface="Arial"/>
              <a:buChar char="•"/>
              <a:defRPr sz="1400">
                <a:solidFill>
                  <a:schemeClr val="lt1"/>
                </a:solidFill>
              </a:defRPr>
            </a:lvl3pPr>
            <a:lvl4pPr indent="-298450" lvl="3" marL="1828800" rtl="0" algn="l">
              <a:lnSpc>
                <a:spcPct val="100000"/>
              </a:lnSpc>
              <a:spcBef>
                <a:spcPts val="200"/>
              </a:spcBef>
              <a:spcAft>
                <a:spcPts val="0"/>
              </a:spcAft>
              <a:buClr>
                <a:schemeClr val="lt1"/>
              </a:buClr>
              <a:buSzPts val="1100"/>
              <a:buFont typeface="Merriweather Sans"/>
              <a:buChar char="–"/>
              <a:defRPr sz="1200">
                <a:solidFill>
                  <a:schemeClr val="lt1"/>
                </a:solidFill>
              </a:defRPr>
            </a:lvl4pPr>
            <a:lvl5pPr indent="-292100" lvl="4" marL="2286000" rtl="0" algn="l">
              <a:lnSpc>
                <a:spcPct val="100000"/>
              </a:lnSpc>
              <a:spcBef>
                <a:spcPts val="200"/>
              </a:spcBef>
              <a:spcAft>
                <a:spcPts val="0"/>
              </a:spcAft>
              <a:buClr>
                <a:schemeClr val="lt1"/>
              </a:buClr>
              <a:buSzPts val="1000"/>
              <a:buFont typeface="Arial"/>
              <a:buChar char="•"/>
              <a:defRPr sz="1200">
                <a:solidFill>
                  <a:schemeClr val="lt1"/>
                </a:solidFill>
              </a:defRPr>
            </a:lvl5pPr>
            <a:lvl6pPr indent="-330200" lvl="5" marL="2743200" rtl="0" algn="l">
              <a:lnSpc>
                <a:spcPct val="100000"/>
              </a:lnSpc>
              <a:spcBef>
                <a:spcPts val="300"/>
              </a:spcBef>
              <a:spcAft>
                <a:spcPts val="0"/>
              </a:spcAft>
              <a:buClr>
                <a:schemeClr val="dk1"/>
              </a:buClr>
              <a:buSzPts val="1600"/>
              <a:buChar char="•"/>
              <a:defRPr sz="1600"/>
            </a:lvl6pPr>
            <a:lvl7pPr indent="-330200" lvl="6" marL="3200400" rtl="0" algn="l">
              <a:lnSpc>
                <a:spcPct val="100000"/>
              </a:lnSpc>
              <a:spcBef>
                <a:spcPts val="300"/>
              </a:spcBef>
              <a:spcAft>
                <a:spcPts val="0"/>
              </a:spcAft>
              <a:buClr>
                <a:schemeClr val="dk1"/>
              </a:buClr>
              <a:buSzPts val="1600"/>
              <a:buChar char="•"/>
              <a:defRPr sz="1600"/>
            </a:lvl7pPr>
            <a:lvl8pPr indent="-330200" lvl="7" marL="3657600" rtl="0" algn="l">
              <a:lnSpc>
                <a:spcPct val="100000"/>
              </a:lnSpc>
              <a:spcBef>
                <a:spcPts val="300"/>
              </a:spcBef>
              <a:spcAft>
                <a:spcPts val="0"/>
              </a:spcAft>
              <a:buClr>
                <a:schemeClr val="dk1"/>
              </a:buClr>
              <a:buSzPts val="1600"/>
              <a:buChar char="•"/>
              <a:defRPr sz="1600"/>
            </a:lvl8pPr>
            <a:lvl9pPr indent="-330200" lvl="8" marL="4114800" rtl="0" algn="l">
              <a:lnSpc>
                <a:spcPct val="100000"/>
              </a:lnSpc>
              <a:spcBef>
                <a:spcPts val="300"/>
              </a:spcBef>
              <a:spcAft>
                <a:spcPts val="0"/>
              </a:spcAft>
              <a:buClr>
                <a:schemeClr val="dk1"/>
              </a:buClr>
              <a:buSzPts val="1600"/>
              <a:buChar char="•"/>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p:cSld name="Text Layout">
    <p:spTree>
      <p:nvGrpSpPr>
        <p:cNvPr id="68" name="Shape 68"/>
        <p:cNvGrpSpPr/>
        <p:nvPr/>
      </p:nvGrpSpPr>
      <p:grpSpPr>
        <a:xfrm>
          <a:off x="0" y="0"/>
          <a:ext cx="0" cy="0"/>
          <a:chOff x="0" y="0"/>
          <a:chExt cx="0" cy="0"/>
        </a:xfrm>
      </p:grpSpPr>
      <p:sp>
        <p:nvSpPr>
          <p:cNvPr id="69" name="Google Shape;69;p1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70" name="Google Shape;70;p16"/>
          <p:cNvSpPr txBox="1"/>
          <p:nvPr>
            <p:ph idx="1" type="body"/>
          </p:nvPr>
        </p:nvSpPr>
        <p:spPr>
          <a:xfrm>
            <a:off x="341996" y="144210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1" name="Google Shape;71;p16"/>
          <p:cNvSpPr txBox="1"/>
          <p:nvPr>
            <p:ph idx="2" type="body"/>
          </p:nvPr>
        </p:nvSpPr>
        <p:spPr>
          <a:xfrm>
            <a:off x="341996" y="2363541"/>
            <a:ext cx="8479800" cy="3270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2" name="Google Shape;72;p16"/>
          <p:cNvSpPr txBox="1"/>
          <p:nvPr>
            <p:ph idx="3" type="body"/>
          </p:nvPr>
        </p:nvSpPr>
        <p:spPr>
          <a:xfrm>
            <a:off x="341996" y="3264710"/>
            <a:ext cx="8479800" cy="2490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700"/>
              <a:buNone/>
              <a:defRPr sz="700">
                <a:solidFill>
                  <a:schemeClr val="dk1"/>
                </a:solidFill>
              </a:defRPr>
            </a:lvl1pPr>
            <a:lvl2pPr indent="-228600" lvl="1" marL="914400" rtl="0" algn="l">
              <a:lnSpc>
                <a:spcPct val="100000"/>
              </a:lnSpc>
              <a:spcBef>
                <a:spcPts val="0"/>
              </a:spcBef>
              <a:spcAft>
                <a:spcPts val="0"/>
              </a:spcAft>
              <a:buClr>
                <a:schemeClr val="dk1"/>
              </a:buClr>
              <a:buSzPts val="700"/>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p:cSld name="Horizontal">
    <p:spTree>
      <p:nvGrpSpPr>
        <p:cNvPr id="797" name="Shape 797"/>
        <p:cNvGrpSpPr/>
        <p:nvPr/>
      </p:nvGrpSpPr>
      <p:grpSpPr>
        <a:xfrm>
          <a:off x="0" y="0"/>
          <a:ext cx="0" cy="0"/>
          <a:chOff x="0" y="0"/>
          <a:chExt cx="0" cy="0"/>
        </a:xfrm>
      </p:grpSpPr>
      <p:sp>
        <p:nvSpPr>
          <p:cNvPr id="798" name="Google Shape;798;p145"/>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pic>
        <p:nvPicPr>
          <p:cNvPr id="799" name="Google Shape;799;p145"/>
          <p:cNvPicPr preferRelativeResize="0"/>
          <p:nvPr/>
        </p:nvPicPr>
        <p:blipFill rotWithShape="1">
          <a:blip r:embed="rId2">
            <a:alphaModFix/>
          </a:blip>
          <a:srcRect b="0" l="0" r="0" t="0"/>
          <a:stretch/>
        </p:blipFill>
        <p:spPr>
          <a:xfrm>
            <a:off x="267202" y="4724509"/>
            <a:ext cx="1165695" cy="249792"/>
          </a:xfrm>
          <a:prstGeom prst="rect">
            <a:avLst/>
          </a:prstGeom>
          <a:noFill/>
          <a:ln>
            <a:noFill/>
          </a:ln>
        </p:spPr>
      </p:pic>
      <p:sp>
        <p:nvSpPr>
          <p:cNvPr id="800" name="Google Shape;800;p145"/>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801" name="Google Shape;801;p145"/>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2" name="Google Shape;802;p145"/>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3" name="Google Shape;803;p145"/>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4" name="Google Shape;804;p145"/>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805" name="Google Shape;805;p145"/>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6" name="Google Shape;806;p145"/>
          <p:cNvSpPr txBox="1"/>
          <p:nvPr/>
        </p:nvSpPr>
        <p:spPr>
          <a:xfrm>
            <a:off x="659824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807" name="Google Shape;807;p145"/>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8" name="Google Shape;808;p145"/>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09" name="Google Shape;809;p145"/>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10" name="Google Shape;810;p145"/>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811" name="Google Shape;811;p145"/>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812" name="Shape 812"/>
        <p:cNvGrpSpPr/>
        <p:nvPr/>
      </p:nvGrpSpPr>
      <p:grpSpPr>
        <a:xfrm>
          <a:off x="0" y="0"/>
          <a:ext cx="0" cy="0"/>
          <a:chOff x="0" y="0"/>
          <a:chExt cx="0" cy="0"/>
        </a:xfrm>
      </p:grpSpPr>
      <p:pic>
        <p:nvPicPr>
          <p:cNvPr id="813" name="Google Shape;813;p146"/>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814" name="Google Shape;814;p146"/>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815" name="Google Shape;815;p146"/>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816" name="Google Shape;816;p146"/>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817" name="Google Shape;817;p146"/>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18" name="Google Shape;818;p146"/>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19" name="Google Shape;819;p146"/>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20" name="Google Shape;820;p146"/>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821" name="Google Shape;821;p146"/>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22" name="Google Shape;822;p146"/>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823" name="Google Shape;823;p146"/>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824" name="Google Shape;824;p146"/>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825" name="Google Shape;825;p146"/>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826" name="Google Shape;826;p146"/>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27" name="Google Shape;827;p146"/>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28" name="Google Shape;828;p146"/>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829" name="Google Shape;829;p146"/>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1">
  <p:cSld name="4_Title and Content_1">
    <p:spTree>
      <p:nvGrpSpPr>
        <p:cNvPr id="830" name="Shape 830"/>
        <p:cNvGrpSpPr/>
        <p:nvPr/>
      </p:nvGrpSpPr>
      <p:grpSpPr>
        <a:xfrm>
          <a:off x="0" y="0"/>
          <a:ext cx="0" cy="0"/>
          <a:chOff x="0" y="0"/>
          <a:chExt cx="0" cy="0"/>
        </a:xfrm>
      </p:grpSpPr>
      <p:pic>
        <p:nvPicPr>
          <p:cNvPr id="831" name="Google Shape;831;p147"/>
          <p:cNvPicPr preferRelativeResize="0"/>
          <p:nvPr/>
        </p:nvPicPr>
        <p:blipFill rotWithShape="1">
          <a:blip r:embed="rId2">
            <a:alphaModFix/>
          </a:blip>
          <a:srcRect b="0" l="0" r="0" t="0"/>
          <a:stretch/>
        </p:blipFill>
        <p:spPr>
          <a:xfrm>
            <a:off x="266701" y="4724401"/>
            <a:ext cx="1166647" cy="249996"/>
          </a:xfrm>
          <a:prstGeom prst="rect">
            <a:avLst/>
          </a:prstGeom>
          <a:noFill/>
          <a:ln>
            <a:noFill/>
          </a:ln>
        </p:spPr>
      </p:pic>
      <p:sp>
        <p:nvSpPr>
          <p:cNvPr id="832" name="Google Shape;832;p147"/>
          <p:cNvSpPr txBox="1"/>
          <p:nvPr/>
        </p:nvSpPr>
        <p:spPr>
          <a:xfrm>
            <a:off x="2535201" y="3658203"/>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Situation:</a:t>
            </a:r>
            <a:endParaRPr sz="1000"/>
          </a:p>
        </p:txBody>
      </p:sp>
      <p:sp>
        <p:nvSpPr>
          <p:cNvPr id="833" name="Google Shape;833;p147"/>
          <p:cNvSpPr txBox="1"/>
          <p:nvPr/>
        </p:nvSpPr>
        <p:spPr>
          <a:xfrm>
            <a:off x="4662525" y="3654097"/>
            <a:ext cx="14286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Solution:</a:t>
            </a:r>
            <a:endParaRPr sz="1000"/>
          </a:p>
        </p:txBody>
      </p:sp>
      <p:sp>
        <p:nvSpPr>
          <p:cNvPr id="834" name="Google Shape;834;p147"/>
          <p:cNvSpPr txBox="1"/>
          <p:nvPr/>
        </p:nvSpPr>
        <p:spPr>
          <a:xfrm>
            <a:off x="6827642" y="3658203"/>
            <a:ext cx="1429800" cy="1617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243A5E"/>
                </a:solidFill>
                <a:latin typeface="Quattrocento Sans"/>
                <a:ea typeface="Quattrocento Sans"/>
                <a:cs typeface="Quattrocento Sans"/>
                <a:sym typeface="Quattrocento Sans"/>
              </a:rPr>
              <a:t>Impact:</a:t>
            </a:r>
            <a:endParaRPr sz="1000"/>
          </a:p>
        </p:txBody>
      </p:sp>
      <p:sp>
        <p:nvSpPr>
          <p:cNvPr id="835" name="Google Shape;835;p147"/>
          <p:cNvSpPr/>
          <p:nvPr>
            <p:ph idx="2" type="pic"/>
          </p:nvPr>
        </p:nvSpPr>
        <p:spPr>
          <a:xfrm>
            <a:off x="301303" y="327184"/>
            <a:ext cx="1440000" cy="9747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36" name="Google Shape;836;p147"/>
          <p:cNvSpPr/>
          <p:nvPr>
            <p:ph idx="3" type="pic"/>
          </p:nvPr>
        </p:nvSpPr>
        <p:spPr>
          <a:xfrm>
            <a:off x="2151938" y="0"/>
            <a:ext cx="6992100" cy="19002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37" name="Google Shape;837;p147"/>
          <p:cNvSpPr txBox="1"/>
          <p:nvPr>
            <p:ph idx="1" type="body"/>
          </p:nvPr>
        </p:nvSpPr>
        <p:spPr>
          <a:xfrm>
            <a:off x="232724" y="1900140"/>
            <a:ext cx="1714500" cy="2595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Clr>
                <a:srgbClr val="7F7F7F"/>
              </a:buClr>
              <a:buSzPts val="700"/>
              <a:buNone/>
              <a:defRPr b="1" i="0" sz="700">
                <a:solidFill>
                  <a:srgbClr val="7F7F7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38" name="Google Shape;838;p147"/>
          <p:cNvSpPr/>
          <p:nvPr/>
        </p:nvSpPr>
        <p:spPr>
          <a:xfrm>
            <a:off x="2125922" y="0"/>
            <a:ext cx="40500" cy="51435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839" name="Google Shape;839;p147"/>
          <p:cNvSpPr txBox="1"/>
          <p:nvPr>
            <p:ph idx="4" type="body"/>
          </p:nvPr>
        </p:nvSpPr>
        <p:spPr>
          <a:xfrm>
            <a:off x="2451499"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40" name="Google Shape;840;p147"/>
          <p:cNvSpPr txBox="1"/>
          <p:nvPr>
            <p:ph idx="5" type="body"/>
          </p:nvPr>
        </p:nvSpPr>
        <p:spPr>
          <a:xfrm>
            <a:off x="4601828"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cxnSp>
        <p:nvCxnSpPr>
          <p:cNvPr id="841" name="Google Shape;841;p147"/>
          <p:cNvCxnSpPr/>
          <p:nvPr/>
        </p:nvCxnSpPr>
        <p:spPr>
          <a:xfrm>
            <a:off x="4480644" y="3671092"/>
            <a:ext cx="0" cy="1359000"/>
          </a:xfrm>
          <a:prstGeom prst="straightConnector1">
            <a:avLst/>
          </a:prstGeom>
          <a:noFill/>
          <a:ln cap="flat" cmpd="sng" w="9525">
            <a:solidFill>
              <a:srgbClr val="D0CECE"/>
            </a:solidFill>
            <a:prstDash val="solid"/>
            <a:miter lim="800000"/>
            <a:headEnd len="sm" w="sm" type="none"/>
            <a:tailEnd len="sm" w="sm" type="none"/>
          </a:ln>
        </p:spPr>
      </p:cxnSp>
      <p:cxnSp>
        <p:nvCxnSpPr>
          <p:cNvPr id="842" name="Google Shape;842;p147"/>
          <p:cNvCxnSpPr/>
          <p:nvPr/>
        </p:nvCxnSpPr>
        <p:spPr>
          <a:xfrm>
            <a:off x="6646953" y="3671092"/>
            <a:ext cx="0" cy="1359000"/>
          </a:xfrm>
          <a:prstGeom prst="straightConnector1">
            <a:avLst/>
          </a:prstGeom>
          <a:noFill/>
          <a:ln cap="flat" cmpd="sng" w="9525">
            <a:solidFill>
              <a:srgbClr val="D0CECE"/>
            </a:solidFill>
            <a:prstDash val="solid"/>
            <a:miter lim="800000"/>
            <a:headEnd len="sm" w="sm" type="none"/>
            <a:tailEnd len="sm" w="sm" type="none"/>
          </a:ln>
        </p:spPr>
      </p:cxnSp>
      <p:sp>
        <p:nvSpPr>
          <p:cNvPr id="843" name="Google Shape;843;p147"/>
          <p:cNvSpPr/>
          <p:nvPr/>
        </p:nvSpPr>
        <p:spPr>
          <a:xfrm>
            <a:off x="2146172" y="1901563"/>
            <a:ext cx="6997800" cy="1471200"/>
          </a:xfrm>
          <a:prstGeom prst="rect">
            <a:avLst/>
          </a:prstGeom>
          <a:solidFill>
            <a:srgbClr val="243A5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844" name="Google Shape;844;p147"/>
          <p:cNvSpPr txBox="1"/>
          <p:nvPr>
            <p:ph idx="6" type="body"/>
          </p:nvPr>
        </p:nvSpPr>
        <p:spPr>
          <a:xfrm>
            <a:off x="2451570" y="2260402"/>
            <a:ext cx="6358200" cy="622800"/>
          </a:xfrm>
          <a:prstGeom prst="rect">
            <a:avLst/>
          </a:prstGeom>
          <a:noFill/>
          <a:ln>
            <a:noFill/>
          </a:ln>
        </p:spPr>
        <p:txBody>
          <a:bodyPr anchorCtr="0" anchor="ctr" bIns="0" lIns="0" spcFirstLastPara="1" rIns="0" wrap="square" tIns="0">
            <a:noAutofit/>
          </a:bodyPr>
          <a:lstStyle>
            <a:lvl1pPr indent="-228600" lvl="0" marL="457200" rtl="0" algn="l">
              <a:lnSpc>
                <a:spcPct val="100000"/>
              </a:lnSpc>
              <a:spcBef>
                <a:spcPts val="700"/>
              </a:spcBef>
              <a:spcAft>
                <a:spcPts val="0"/>
              </a:spcAft>
              <a:buClr>
                <a:schemeClr val="lt1"/>
              </a:buClr>
              <a:buSzPts val="1300"/>
              <a:buNone/>
              <a:defRPr b="0" i="0" sz="1300">
                <a:solidFill>
                  <a:schemeClr val="lt1"/>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45" name="Google Shape;845;p147"/>
          <p:cNvSpPr txBox="1"/>
          <p:nvPr>
            <p:ph idx="7" type="body"/>
          </p:nvPr>
        </p:nvSpPr>
        <p:spPr>
          <a:xfrm>
            <a:off x="2451570" y="3031652"/>
            <a:ext cx="6358200" cy="924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700"/>
              </a:spcBef>
              <a:spcAft>
                <a:spcPts val="0"/>
              </a:spcAft>
              <a:buClr>
                <a:srgbClr val="50E6FF"/>
              </a:buClr>
              <a:buSzPts val="700"/>
              <a:buNone/>
              <a:defRPr b="0" i="0" sz="700">
                <a:solidFill>
                  <a:srgbClr val="50E6FF"/>
                </a:solidFill>
                <a:latin typeface="Quattrocento Sans"/>
                <a:ea typeface="Quattrocento Sans"/>
                <a:cs typeface="Quattrocento Sans"/>
                <a:sym typeface="Quattrocento Sans"/>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sp>
        <p:nvSpPr>
          <p:cNvPr id="846" name="Google Shape;846;p147"/>
          <p:cNvSpPr txBox="1"/>
          <p:nvPr>
            <p:ph idx="8" type="body"/>
          </p:nvPr>
        </p:nvSpPr>
        <p:spPr>
          <a:xfrm>
            <a:off x="6768137" y="3883331"/>
            <a:ext cx="1903200" cy="11025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700"/>
              </a:spcBef>
              <a:spcAft>
                <a:spcPts val="0"/>
              </a:spcAft>
              <a:buClr>
                <a:schemeClr val="dk1"/>
              </a:buClr>
              <a:buSzPts val="2100"/>
              <a:buNone/>
              <a:defRPr/>
            </a:lvl1pPr>
            <a:lvl2pPr indent="-228600" lvl="1" marL="914400" rtl="0" algn="l">
              <a:lnSpc>
                <a:spcPct val="90000"/>
              </a:lnSpc>
              <a:spcBef>
                <a:spcPts val="400"/>
              </a:spcBef>
              <a:spcAft>
                <a:spcPts val="0"/>
              </a:spcAft>
              <a:buClr>
                <a:schemeClr val="dk1"/>
              </a:buClr>
              <a:buSzPts val="1300"/>
              <a:buNone/>
              <a:defRPr/>
            </a:lvl2pPr>
            <a:lvl3pPr indent="-228600" lvl="2" marL="1371600" rtl="0" algn="l">
              <a:lnSpc>
                <a:spcPct val="90000"/>
              </a:lnSpc>
              <a:spcBef>
                <a:spcPts val="400"/>
              </a:spcBef>
              <a:spcAft>
                <a:spcPts val="0"/>
              </a:spcAft>
              <a:buClr>
                <a:schemeClr val="dk1"/>
              </a:buClr>
              <a:buSzPts val="1300"/>
              <a:buNone/>
              <a:defRPr/>
            </a:lvl3pPr>
            <a:lvl4pPr indent="-228600" lvl="3" marL="1828800" rtl="0" algn="l">
              <a:lnSpc>
                <a:spcPct val="90000"/>
              </a:lnSpc>
              <a:spcBef>
                <a:spcPts val="400"/>
              </a:spcBef>
              <a:spcAft>
                <a:spcPts val="0"/>
              </a:spcAft>
              <a:buClr>
                <a:schemeClr val="dk1"/>
              </a:buClr>
              <a:buSzPts val="1300"/>
              <a:buNone/>
              <a:defRPr/>
            </a:lvl4pPr>
            <a:lvl5pPr indent="-228600" lvl="4" marL="2286000" rtl="0" algn="l">
              <a:lnSpc>
                <a:spcPct val="90000"/>
              </a:lnSpc>
              <a:spcBef>
                <a:spcPts val="400"/>
              </a:spcBef>
              <a:spcAft>
                <a:spcPts val="0"/>
              </a:spcAft>
              <a:buClr>
                <a:schemeClr val="dk1"/>
              </a:buClr>
              <a:buSzPts val="1300"/>
              <a:buNone/>
              <a:defRPr/>
            </a:lvl5pPr>
            <a:lvl6pPr indent="-228600" lvl="5" marL="2743200" rtl="0" algn="l">
              <a:lnSpc>
                <a:spcPct val="90000"/>
              </a:lnSpc>
              <a:spcBef>
                <a:spcPts val="400"/>
              </a:spcBef>
              <a:spcAft>
                <a:spcPts val="0"/>
              </a:spcAft>
              <a:buClr>
                <a:schemeClr val="dk1"/>
              </a:buClr>
              <a:buSzPts val="1300"/>
              <a:buNone/>
              <a:defRPr/>
            </a:lvl6pPr>
            <a:lvl7pPr indent="-228600" lvl="6" marL="3200400" rtl="0" algn="l">
              <a:lnSpc>
                <a:spcPct val="90000"/>
              </a:lnSpc>
              <a:spcBef>
                <a:spcPts val="400"/>
              </a:spcBef>
              <a:spcAft>
                <a:spcPts val="0"/>
              </a:spcAft>
              <a:buClr>
                <a:schemeClr val="dk1"/>
              </a:buClr>
              <a:buSzPts val="1300"/>
              <a:buNone/>
              <a:defRPr/>
            </a:lvl7pPr>
            <a:lvl8pPr indent="-311150" lvl="7" marL="3657600" rtl="0" algn="l">
              <a:lnSpc>
                <a:spcPct val="90000"/>
              </a:lnSpc>
              <a:spcBef>
                <a:spcPts val="400"/>
              </a:spcBef>
              <a:spcAft>
                <a:spcPts val="0"/>
              </a:spcAft>
              <a:buClr>
                <a:schemeClr val="dk1"/>
              </a:buClr>
              <a:buSzPts val="1300"/>
              <a:buChar char="•"/>
              <a:defRPr/>
            </a:lvl8pPr>
            <a:lvl9pPr indent="-311150" lvl="8" marL="4114800" rtl="0" algn="l">
              <a:lnSpc>
                <a:spcPct val="90000"/>
              </a:lnSpc>
              <a:spcBef>
                <a:spcPts val="400"/>
              </a:spcBef>
              <a:spcAft>
                <a:spcPts val="0"/>
              </a:spcAft>
              <a:buClr>
                <a:schemeClr val="dk1"/>
              </a:buClr>
              <a:buSzPts val="1300"/>
              <a:buChar char="•"/>
              <a:defRPr/>
            </a:lvl9pPr>
          </a:lstStyle>
          <a:p/>
        </p:txBody>
      </p:sp>
      <p:pic>
        <p:nvPicPr>
          <p:cNvPr id="847" name="Google Shape;847;p147"/>
          <p:cNvPicPr preferRelativeResize="0"/>
          <p:nvPr/>
        </p:nvPicPr>
        <p:blipFill>
          <a:blip r:embed="rId3">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OBJECT_1">
    <p:spTree>
      <p:nvGrpSpPr>
        <p:cNvPr id="848" name="Shape 848"/>
        <p:cNvGrpSpPr/>
        <p:nvPr/>
      </p:nvGrpSpPr>
      <p:grpSpPr>
        <a:xfrm>
          <a:off x="0" y="0"/>
          <a:ext cx="0" cy="0"/>
          <a:chOff x="0" y="0"/>
          <a:chExt cx="0" cy="0"/>
        </a:xfrm>
      </p:grpSpPr>
      <p:sp>
        <p:nvSpPr>
          <p:cNvPr id="849" name="Google Shape;849;p148"/>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850" name="Google Shape;850;p148"/>
          <p:cNvSpPr txBox="1"/>
          <p:nvPr>
            <p:ph idx="10" type="dt"/>
          </p:nvPr>
        </p:nvSpPr>
        <p:spPr>
          <a:xfrm>
            <a:off x="457200" y="4783455"/>
            <a:ext cx="21033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000"/>
              <a:buNone/>
              <a:defRPr sz="1000">
                <a:solidFill>
                  <a:srgbClr val="888888"/>
                </a:solidFill>
              </a:defRPr>
            </a:lvl1pPr>
            <a:lvl2pPr lvl="1" rtl="0" algn="l">
              <a:spcBef>
                <a:spcPts val="0"/>
              </a:spcBef>
              <a:spcAft>
                <a:spcPts val="0"/>
              </a:spcAft>
              <a:buSzPts val="1000"/>
              <a:buNone/>
              <a:defRPr sz="1000"/>
            </a:lvl2pPr>
            <a:lvl3pPr lvl="2" rtl="0" algn="l">
              <a:spcBef>
                <a:spcPts val="0"/>
              </a:spcBef>
              <a:spcAft>
                <a:spcPts val="0"/>
              </a:spcAft>
              <a:buSzPts val="1000"/>
              <a:buNone/>
              <a:defRPr sz="1000"/>
            </a:lvl3pPr>
            <a:lvl4pPr lvl="3" rtl="0" algn="l">
              <a:spcBef>
                <a:spcPts val="0"/>
              </a:spcBef>
              <a:spcAft>
                <a:spcPts val="0"/>
              </a:spcAft>
              <a:buSzPts val="1000"/>
              <a:buNone/>
              <a:defRPr sz="1000"/>
            </a:lvl4pPr>
            <a:lvl5pPr lvl="4" rtl="0" algn="l">
              <a:spcBef>
                <a:spcPts val="0"/>
              </a:spcBef>
              <a:spcAft>
                <a:spcPts val="0"/>
              </a:spcAft>
              <a:buSzPts val="1000"/>
              <a:buNone/>
              <a:defRPr sz="1000"/>
            </a:lvl5pPr>
            <a:lvl6pPr lvl="5" rtl="0" algn="l">
              <a:spcBef>
                <a:spcPts val="0"/>
              </a:spcBef>
              <a:spcAft>
                <a:spcPts val="0"/>
              </a:spcAft>
              <a:buSzPts val="1000"/>
              <a:buNone/>
              <a:defRPr sz="1000"/>
            </a:lvl6pPr>
            <a:lvl7pPr lvl="6" rtl="0" algn="l">
              <a:spcBef>
                <a:spcPts val="0"/>
              </a:spcBef>
              <a:spcAft>
                <a:spcPts val="0"/>
              </a:spcAft>
              <a:buSzPts val="1000"/>
              <a:buNone/>
              <a:defRPr sz="1000"/>
            </a:lvl7pPr>
            <a:lvl8pPr lvl="7" rtl="0" algn="l">
              <a:spcBef>
                <a:spcPts val="0"/>
              </a:spcBef>
              <a:spcAft>
                <a:spcPts val="0"/>
              </a:spcAft>
              <a:buSzPts val="1000"/>
              <a:buNone/>
              <a:defRPr sz="1000"/>
            </a:lvl8pPr>
            <a:lvl9pPr lvl="8" rtl="0" algn="l">
              <a:spcBef>
                <a:spcPts val="0"/>
              </a:spcBef>
              <a:spcAft>
                <a:spcPts val="0"/>
              </a:spcAft>
              <a:buSzPts val="1000"/>
              <a:buNone/>
              <a:defRPr sz="1000"/>
            </a:lvl9pPr>
          </a:lstStyle>
          <a:p/>
        </p:txBody>
      </p:sp>
      <p:sp>
        <p:nvSpPr>
          <p:cNvPr id="851" name="Google Shape;851;p148"/>
          <p:cNvSpPr txBox="1"/>
          <p:nvPr>
            <p:ph idx="12" type="sldNum"/>
          </p:nvPr>
        </p:nvSpPr>
        <p:spPr>
          <a:xfrm>
            <a:off x="6583681" y="4783455"/>
            <a:ext cx="21033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sz="1000">
                <a:solidFill>
                  <a:srgbClr val="888888"/>
                </a:solidFill>
              </a:defRPr>
            </a:lvl1pPr>
            <a:lvl2pPr indent="0" lvl="1" marL="0" rtl="0" algn="r">
              <a:spcBef>
                <a:spcPts val="0"/>
              </a:spcBef>
              <a:buNone/>
              <a:defRPr sz="1000">
                <a:solidFill>
                  <a:srgbClr val="888888"/>
                </a:solidFill>
              </a:defRPr>
            </a:lvl2pPr>
            <a:lvl3pPr indent="0" lvl="2" marL="0" rtl="0" algn="r">
              <a:spcBef>
                <a:spcPts val="0"/>
              </a:spcBef>
              <a:buNone/>
              <a:defRPr sz="1000">
                <a:solidFill>
                  <a:srgbClr val="888888"/>
                </a:solidFill>
              </a:defRPr>
            </a:lvl3pPr>
            <a:lvl4pPr indent="0" lvl="3" marL="0" rtl="0" algn="r">
              <a:spcBef>
                <a:spcPts val="0"/>
              </a:spcBef>
              <a:buNone/>
              <a:defRPr sz="1000">
                <a:solidFill>
                  <a:srgbClr val="888888"/>
                </a:solidFill>
              </a:defRPr>
            </a:lvl4pPr>
            <a:lvl5pPr indent="0" lvl="4" marL="0" rtl="0" algn="r">
              <a:spcBef>
                <a:spcPts val="0"/>
              </a:spcBef>
              <a:buNone/>
              <a:defRPr sz="1000">
                <a:solidFill>
                  <a:srgbClr val="888888"/>
                </a:solidFill>
              </a:defRPr>
            </a:lvl5pPr>
            <a:lvl6pPr indent="0" lvl="5" marL="0" rtl="0" algn="r">
              <a:spcBef>
                <a:spcPts val="0"/>
              </a:spcBef>
              <a:buNone/>
              <a:defRPr sz="1000">
                <a:solidFill>
                  <a:srgbClr val="888888"/>
                </a:solidFill>
              </a:defRPr>
            </a:lvl6pPr>
            <a:lvl7pPr indent="0" lvl="6" marL="0" rtl="0" algn="r">
              <a:spcBef>
                <a:spcPts val="0"/>
              </a:spcBef>
              <a:buNone/>
              <a:defRPr sz="1000">
                <a:solidFill>
                  <a:srgbClr val="888888"/>
                </a:solidFill>
              </a:defRPr>
            </a:lvl7pPr>
            <a:lvl8pPr indent="0" lvl="7" marL="0" rtl="0" algn="r">
              <a:spcBef>
                <a:spcPts val="0"/>
              </a:spcBef>
              <a:buNone/>
              <a:defRPr sz="1000">
                <a:solidFill>
                  <a:srgbClr val="888888"/>
                </a:solidFill>
              </a:defRPr>
            </a:lvl8pPr>
            <a:lvl9pPr indent="0" lvl="8" marL="0" rtl="0" algn="r">
              <a:spcBef>
                <a:spcPts val="0"/>
              </a:spcBef>
              <a:buNone/>
              <a:defRPr sz="1000">
                <a:solidFill>
                  <a:srgbClr val="888888"/>
                </a:solidFill>
              </a:defRPr>
            </a:lvl9pPr>
          </a:lstStyle>
          <a:p>
            <a:pPr indent="0" lvl="0" marL="0" rtl="0" algn="r">
              <a:spcBef>
                <a:spcPts val="0"/>
              </a:spcBef>
              <a:spcAft>
                <a:spcPts val="0"/>
              </a:spcAft>
              <a:buNone/>
            </a:pPr>
            <a:fld id="{00000000-1234-1234-1234-123412341234}" type="slidenum">
              <a:rPr lang="en"/>
              <a:t>‹#›</a:t>
            </a:fld>
            <a:endParaRPr b="0" i="0" sz="800" u="none" cap="none" strike="noStrike">
              <a:latin typeface="Calibri"/>
              <a:ea typeface="Calibri"/>
              <a:cs typeface="Calibri"/>
              <a:sym typeface="Calibri"/>
            </a:endParaRPr>
          </a:p>
        </p:txBody>
      </p:sp>
      <p:pic>
        <p:nvPicPr>
          <p:cNvPr id="852" name="Google Shape;852;p148"/>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1">
  <p:cSld name="Horizontal_1">
    <p:spTree>
      <p:nvGrpSpPr>
        <p:cNvPr id="853" name="Shape 853"/>
        <p:cNvGrpSpPr/>
        <p:nvPr/>
      </p:nvGrpSpPr>
      <p:grpSpPr>
        <a:xfrm>
          <a:off x="0" y="0"/>
          <a:ext cx="0" cy="0"/>
          <a:chOff x="0" y="0"/>
          <a:chExt cx="0" cy="0"/>
        </a:xfrm>
      </p:grpSpPr>
      <p:sp>
        <p:nvSpPr>
          <p:cNvPr id="854" name="Google Shape;854;p149"/>
          <p:cNvSpPr/>
          <p:nvPr/>
        </p:nvSpPr>
        <p:spPr>
          <a:xfrm>
            <a:off x="2221058" y="2468832"/>
            <a:ext cx="6923100" cy="1061400"/>
          </a:xfrm>
          <a:prstGeom prst="rect">
            <a:avLst/>
          </a:prstGeom>
          <a:solidFill>
            <a:srgbClr val="F2F2F2">
              <a:alpha val="8471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300" u="none" cap="none" strike="noStrike">
              <a:solidFill>
                <a:schemeClr val="lt1"/>
              </a:solidFill>
              <a:latin typeface="Calibri"/>
              <a:ea typeface="Calibri"/>
              <a:cs typeface="Calibri"/>
              <a:sym typeface="Calibri"/>
            </a:endParaRPr>
          </a:p>
        </p:txBody>
      </p:sp>
      <p:sp>
        <p:nvSpPr>
          <p:cNvPr id="855" name="Google Shape;855;p149"/>
          <p:cNvSpPr txBox="1"/>
          <p:nvPr/>
        </p:nvSpPr>
        <p:spPr>
          <a:xfrm>
            <a:off x="2451569"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 sz="1000" u="none" cap="none" strike="noStrike">
                <a:solidFill>
                  <a:srgbClr val="7F7F7F"/>
                </a:solidFill>
                <a:latin typeface="Quattrocento Sans"/>
                <a:ea typeface="Quattrocento Sans"/>
                <a:cs typeface="Quattrocento Sans"/>
                <a:sym typeface="Quattrocento Sans"/>
              </a:rPr>
              <a:t>Situation:</a:t>
            </a:r>
            <a:endParaRPr sz="1000">
              <a:solidFill>
                <a:srgbClr val="7F7F7F"/>
              </a:solidFill>
              <a:latin typeface="Calibri"/>
              <a:ea typeface="Calibri"/>
              <a:cs typeface="Calibri"/>
              <a:sym typeface="Calibri"/>
            </a:endParaRPr>
          </a:p>
        </p:txBody>
      </p:sp>
      <p:sp>
        <p:nvSpPr>
          <p:cNvPr id="856" name="Google Shape;856;p149"/>
          <p:cNvSpPr txBox="1"/>
          <p:nvPr>
            <p:ph idx="1" type="body"/>
          </p:nvPr>
        </p:nvSpPr>
        <p:spPr>
          <a:xfrm>
            <a:off x="2451569" y="2595168"/>
            <a:ext cx="6483000" cy="6228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chemeClr val="dk1"/>
              </a:buClr>
              <a:buSzPts val="1300"/>
              <a:buFont typeface="Arial"/>
              <a:buNone/>
              <a:defRPr b="0" i="0" sz="13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57" name="Google Shape;857;p149"/>
          <p:cNvSpPr txBox="1"/>
          <p:nvPr>
            <p:ph idx="2" type="body"/>
          </p:nvPr>
        </p:nvSpPr>
        <p:spPr>
          <a:xfrm>
            <a:off x="2451569" y="3871829"/>
            <a:ext cx="19200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58" name="Google Shape;858;p149"/>
          <p:cNvSpPr txBox="1"/>
          <p:nvPr>
            <p:ph idx="3" type="body"/>
          </p:nvPr>
        </p:nvSpPr>
        <p:spPr>
          <a:xfrm>
            <a:off x="2451568" y="3317385"/>
            <a:ext cx="6483000" cy="1194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700"/>
              </a:spcBef>
              <a:spcAft>
                <a:spcPts val="0"/>
              </a:spcAft>
              <a:buClr>
                <a:srgbClr val="7F7F7F"/>
              </a:buClr>
              <a:buSzPts val="700"/>
              <a:buFont typeface="Arial"/>
              <a:buNone/>
              <a:defRPr b="0"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59" name="Google Shape;859;p149"/>
          <p:cNvSpPr txBox="1"/>
          <p:nvPr/>
        </p:nvSpPr>
        <p:spPr>
          <a:xfrm>
            <a:off x="4601897"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Solution:</a:t>
            </a:r>
            <a:endParaRPr sz="1000">
              <a:solidFill>
                <a:srgbClr val="7F7F7F"/>
              </a:solidFill>
              <a:latin typeface="Calibri"/>
              <a:ea typeface="Calibri"/>
              <a:cs typeface="Calibri"/>
              <a:sym typeface="Calibri"/>
            </a:endParaRPr>
          </a:p>
        </p:txBody>
      </p:sp>
      <p:sp>
        <p:nvSpPr>
          <p:cNvPr id="860" name="Google Shape;860;p149"/>
          <p:cNvSpPr txBox="1"/>
          <p:nvPr>
            <p:ph idx="4" type="body"/>
          </p:nvPr>
        </p:nvSpPr>
        <p:spPr>
          <a:xfrm>
            <a:off x="4601897" y="3871829"/>
            <a:ext cx="17145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61" name="Google Shape;861;p149"/>
          <p:cNvSpPr txBox="1"/>
          <p:nvPr/>
        </p:nvSpPr>
        <p:spPr>
          <a:xfrm>
            <a:off x="6837202" y="3656385"/>
            <a:ext cx="1428900" cy="161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 sz="1000">
                <a:solidFill>
                  <a:srgbClr val="7F7F7F"/>
                </a:solidFill>
                <a:latin typeface="Quattrocento Sans"/>
                <a:ea typeface="Quattrocento Sans"/>
                <a:cs typeface="Quattrocento Sans"/>
                <a:sym typeface="Quattrocento Sans"/>
              </a:rPr>
              <a:t>Impact:</a:t>
            </a:r>
            <a:endParaRPr sz="1000">
              <a:solidFill>
                <a:srgbClr val="7F7F7F"/>
              </a:solidFill>
              <a:latin typeface="Calibri"/>
              <a:ea typeface="Calibri"/>
              <a:cs typeface="Calibri"/>
              <a:sym typeface="Calibri"/>
            </a:endParaRPr>
          </a:p>
        </p:txBody>
      </p:sp>
      <p:sp>
        <p:nvSpPr>
          <p:cNvPr id="862" name="Google Shape;862;p149"/>
          <p:cNvSpPr txBox="1"/>
          <p:nvPr>
            <p:ph idx="5" type="body"/>
          </p:nvPr>
        </p:nvSpPr>
        <p:spPr>
          <a:xfrm>
            <a:off x="6546486" y="3871829"/>
            <a:ext cx="2263200" cy="1102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700"/>
              </a:spcBef>
              <a:spcAft>
                <a:spcPts val="0"/>
              </a:spcAft>
              <a:buClr>
                <a:schemeClr val="dk1"/>
              </a:buClr>
              <a:buSzPts val="1000"/>
              <a:buFont typeface="Arial"/>
              <a:buNone/>
              <a:defRPr b="0" i="0" sz="1000" u="none" cap="none" strike="noStrike">
                <a:solidFill>
                  <a:schemeClr val="dk1"/>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63" name="Google Shape;863;p149"/>
          <p:cNvSpPr/>
          <p:nvPr>
            <p:ph idx="6" type="pic"/>
          </p:nvPr>
        </p:nvSpPr>
        <p:spPr>
          <a:xfrm>
            <a:off x="301303" y="327184"/>
            <a:ext cx="1577400" cy="15774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64" name="Google Shape;864;p149"/>
          <p:cNvSpPr/>
          <p:nvPr>
            <p:ph idx="7" type="pic"/>
          </p:nvPr>
        </p:nvSpPr>
        <p:spPr>
          <a:xfrm>
            <a:off x="2220516" y="0"/>
            <a:ext cx="6926700" cy="2469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700"/>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sp>
        <p:nvSpPr>
          <p:cNvPr id="865" name="Google Shape;865;p149"/>
          <p:cNvSpPr txBox="1"/>
          <p:nvPr>
            <p:ph idx="8" type="body"/>
          </p:nvPr>
        </p:nvSpPr>
        <p:spPr>
          <a:xfrm>
            <a:off x="232723" y="2697431"/>
            <a:ext cx="1714500" cy="1798500"/>
          </a:xfrm>
          <a:prstGeom prst="rect">
            <a:avLst/>
          </a:prstGeom>
          <a:noFill/>
          <a:ln>
            <a:noFill/>
          </a:ln>
        </p:spPr>
        <p:txBody>
          <a:bodyPr anchorCtr="0" anchor="b" bIns="0" lIns="0" spcFirstLastPara="1" rIns="0" wrap="square" tIns="0">
            <a:noAutofit/>
          </a:bodyPr>
          <a:lstStyle>
            <a:lvl1pPr indent="-228600" lvl="0" marL="457200" marR="0" rtl="0" algn="l">
              <a:lnSpc>
                <a:spcPct val="100000"/>
              </a:lnSpc>
              <a:spcBef>
                <a:spcPts val="700"/>
              </a:spcBef>
              <a:spcAft>
                <a:spcPts val="0"/>
              </a:spcAft>
              <a:buClr>
                <a:srgbClr val="7F7F7F"/>
              </a:buClr>
              <a:buSzPts val="700"/>
              <a:buFont typeface="Arial"/>
              <a:buNone/>
              <a:defRPr b="1" i="0" sz="700" u="none" cap="none" strike="noStrike">
                <a:solidFill>
                  <a:srgbClr val="7F7F7F"/>
                </a:solidFill>
                <a:latin typeface="Quattrocento Sans"/>
                <a:ea typeface="Quattrocento Sans"/>
                <a:cs typeface="Quattrocento Sans"/>
                <a:sym typeface="Quattrocento Sans"/>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1150" lvl="3" marL="1828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4pPr>
            <a:lvl5pPr indent="-311150" lvl="4" marL="22860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5pPr>
            <a:lvl6pPr indent="-311150" lvl="5" marL="27432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6pPr>
            <a:lvl7pPr indent="-311150" lvl="6" marL="32004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7pPr>
            <a:lvl8pPr indent="-311150" lvl="7" marL="36576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8pPr>
            <a:lvl9pPr indent="-311150" lvl="8" marL="4114800" marR="0" rtl="0" algn="l">
              <a:lnSpc>
                <a:spcPct val="90000"/>
              </a:lnSpc>
              <a:spcBef>
                <a:spcPts val="400"/>
              </a:spcBef>
              <a:spcAft>
                <a:spcPts val="0"/>
              </a:spcAft>
              <a:buClr>
                <a:schemeClr val="dk1"/>
              </a:buClr>
              <a:buSzPts val="1300"/>
              <a:buFont typeface="Arial"/>
              <a:buChar char="•"/>
              <a:defRPr b="0" i="0" sz="1300" u="none" cap="none" strike="noStrike">
                <a:solidFill>
                  <a:schemeClr val="dk1"/>
                </a:solidFill>
                <a:latin typeface="Calibri"/>
                <a:ea typeface="Calibri"/>
                <a:cs typeface="Calibri"/>
                <a:sym typeface="Calibri"/>
              </a:defRPr>
            </a:lvl9pPr>
          </a:lstStyle>
          <a:p/>
        </p:txBody>
      </p:sp>
      <p:pic>
        <p:nvPicPr>
          <p:cNvPr id="866" name="Google Shape;866;p149"/>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867" name="Shape 867"/>
        <p:cNvGrpSpPr/>
        <p:nvPr/>
      </p:nvGrpSpPr>
      <p:grpSpPr>
        <a:xfrm>
          <a:off x="0" y="0"/>
          <a:ext cx="0" cy="0"/>
          <a:chOff x="0" y="0"/>
          <a:chExt cx="0" cy="0"/>
        </a:xfrm>
      </p:grpSpPr>
      <p:sp>
        <p:nvSpPr>
          <p:cNvPr id="868" name="Google Shape;868;p150"/>
          <p:cNvSpPr txBox="1"/>
          <p:nvPr>
            <p:ph type="title"/>
          </p:nvPr>
        </p:nvSpPr>
        <p:spPr>
          <a:xfrm>
            <a:off x="345734" y="138709"/>
            <a:ext cx="8445000" cy="7440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869" name="Google Shape;869;p150"/>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Clr>
                <a:schemeClr val="accent2"/>
              </a:buClr>
              <a:buSzPts val="1600"/>
              <a:buFont typeface="Noto Sans Symbols"/>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70" name="Google Shape;870;p150"/>
          <p:cNvSpPr txBox="1"/>
          <p:nvPr>
            <p:ph idx="2" type="body"/>
          </p:nvPr>
        </p:nvSpPr>
        <p:spPr>
          <a:xfrm>
            <a:off x="345281" y="882849"/>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defRPr>
            </a:lvl1pPr>
            <a:lvl2pPr indent="-298450" lvl="1" marL="914400" rtl="0" algn="l">
              <a:lnSpc>
                <a:spcPct val="90000"/>
              </a:lnSpc>
              <a:spcBef>
                <a:spcPts val="400"/>
              </a:spcBef>
              <a:spcAft>
                <a:spcPts val="0"/>
              </a:spcAft>
              <a:buSzPts val="1100"/>
              <a:buChar char="▪"/>
              <a:defRPr sz="1500">
                <a:solidFill>
                  <a:schemeClr val="dk2"/>
                </a:solidFill>
              </a:defRPr>
            </a:lvl2pPr>
            <a:lvl3pPr indent="-298450" lvl="2" marL="1371600" rtl="0" algn="l">
              <a:lnSpc>
                <a:spcPct val="90000"/>
              </a:lnSpc>
              <a:spcBef>
                <a:spcPts val="400"/>
              </a:spcBef>
              <a:spcAft>
                <a:spcPts val="0"/>
              </a:spcAft>
              <a:buSzPts val="1100"/>
              <a:buChar char="▪"/>
              <a:defRPr sz="1500">
                <a:solidFill>
                  <a:schemeClr val="dk2"/>
                </a:solidFill>
              </a:defRPr>
            </a:lvl3pPr>
            <a:lvl4pPr indent="-298450" lvl="3" marL="1828800" rtl="0" algn="l">
              <a:lnSpc>
                <a:spcPct val="90000"/>
              </a:lnSpc>
              <a:spcBef>
                <a:spcPts val="400"/>
              </a:spcBef>
              <a:spcAft>
                <a:spcPts val="0"/>
              </a:spcAft>
              <a:buSzPts val="1100"/>
              <a:buChar char="▪"/>
              <a:defRPr sz="1500">
                <a:solidFill>
                  <a:schemeClr val="dk2"/>
                </a:solidFill>
              </a:defRPr>
            </a:lvl4pPr>
            <a:lvl5pPr indent="-298450" lvl="4" marL="2286000" rtl="0" algn="l">
              <a:lnSpc>
                <a:spcPct val="90000"/>
              </a:lnSpc>
              <a:spcBef>
                <a:spcPts val="400"/>
              </a:spcBef>
              <a:spcAft>
                <a:spcPts val="0"/>
              </a:spcAft>
              <a:buSzPts val="1100"/>
              <a:buChar char="▪"/>
              <a:defRPr sz="1500">
                <a:solidFill>
                  <a:schemeClr val="dk2"/>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871" name="Google Shape;871;p150"/>
          <p:cNvPicPr preferRelativeResize="0"/>
          <p:nvPr/>
        </p:nvPicPr>
        <p:blipFill>
          <a:blip r:embed="rId2">
            <a:alphaModFix/>
          </a:blip>
          <a:stretch>
            <a:fillRect/>
          </a:stretch>
        </p:blipFill>
        <p:spPr>
          <a:xfrm>
            <a:off x="7731324" y="293638"/>
            <a:ext cx="1083526" cy="210283"/>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872" name="Shape 872"/>
        <p:cNvGrpSpPr/>
        <p:nvPr/>
      </p:nvGrpSpPr>
      <p:grpSpPr>
        <a:xfrm>
          <a:off x="0" y="0"/>
          <a:ext cx="0" cy="0"/>
          <a:chOff x="0" y="0"/>
          <a:chExt cx="0" cy="0"/>
        </a:xfrm>
      </p:grpSpPr>
      <p:pic>
        <p:nvPicPr>
          <p:cNvPr id="873" name="Google Shape;873;p151"/>
          <p:cNvPicPr preferRelativeResize="0"/>
          <p:nvPr/>
        </p:nvPicPr>
        <p:blipFill>
          <a:blip r:embed="rId2">
            <a:alphaModFix/>
          </a:blip>
          <a:stretch>
            <a:fillRect/>
          </a:stretch>
        </p:blipFill>
        <p:spPr>
          <a:xfrm>
            <a:off x="241844" y="4704453"/>
            <a:ext cx="1403385" cy="272376"/>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subtitle_bold_light">
  <p:cSld name="Title_subtitle_bold_light">
    <p:bg>
      <p:bgPr>
        <a:solidFill>
          <a:srgbClr val="FFFFFF"/>
        </a:solidFill>
      </p:bgPr>
    </p:bg>
    <p:spTree>
      <p:nvGrpSpPr>
        <p:cNvPr id="874" name="Shape 874"/>
        <p:cNvGrpSpPr/>
        <p:nvPr/>
      </p:nvGrpSpPr>
      <p:grpSpPr>
        <a:xfrm>
          <a:off x="0" y="0"/>
          <a:ext cx="0" cy="0"/>
          <a:chOff x="0" y="0"/>
          <a:chExt cx="0" cy="0"/>
        </a:xfrm>
      </p:grpSpPr>
      <p:sp>
        <p:nvSpPr>
          <p:cNvPr id="875" name="Google Shape;875;p152"/>
          <p:cNvSpPr txBox="1"/>
          <p:nvPr>
            <p:ph idx="1" type="body"/>
          </p:nvPr>
        </p:nvSpPr>
        <p:spPr>
          <a:xfrm>
            <a:off x="464494" y="1488137"/>
            <a:ext cx="2274600" cy="3062100"/>
          </a:xfrm>
          <a:prstGeom prst="rect">
            <a:avLst/>
          </a:prstGeom>
          <a:noFill/>
          <a:ln>
            <a:noFill/>
          </a:ln>
        </p:spPr>
        <p:txBody>
          <a:bodyPr anchorCtr="0" anchor="t" bIns="45700" lIns="0" spcFirstLastPara="1" rIns="0" wrap="square" tIns="0">
            <a:noAutofit/>
          </a:bodyPr>
          <a:lstStyle>
            <a:lvl1pPr indent="-228600" lvl="0" marL="457200" rtl="0" algn="l">
              <a:lnSpc>
                <a:spcPct val="150000"/>
              </a:lnSpc>
              <a:spcBef>
                <a:spcPts val="700"/>
              </a:spcBef>
              <a:spcAft>
                <a:spcPts val="0"/>
              </a:spcAft>
              <a:buSzPts val="1200"/>
              <a:buNone/>
              <a:defRPr sz="1100">
                <a:solidFill>
                  <a:schemeClr val="accent5"/>
                </a:solidFill>
                <a:latin typeface="Arial"/>
                <a:ea typeface="Arial"/>
                <a:cs typeface="Arial"/>
                <a:sym typeface="Arial"/>
              </a:defRPr>
            </a:lvl1pPr>
            <a:lvl2pPr indent="-228600" lvl="1" marL="914400" rtl="0" algn="l">
              <a:lnSpc>
                <a:spcPct val="100000"/>
              </a:lnSpc>
              <a:spcBef>
                <a:spcPts val="700"/>
              </a:spcBef>
              <a:spcAft>
                <a:spcPts val="0"/>
              </a:spcAft>
              <a:buSzPts val="1200"/>
              <a:buNone/>
              <a:defRPr/>
            </a:lvl2pPr>
            <a:lvl3pPr indent="-228600" lvl="2" marL="1371600" rtl="0" algn="l">
              <a:lnSpc>
                <a:spcPct val="100000"/>
              </a:lnSpc>
              <a:spcBef>
                <a:spcPts val="700"/>
              </a:spcBef>
              <a:spcAft>
                <a:spcPts val="0"/>
              </a:spcAft>
              <a:buSzPts val="1200"/>
              <a:buNone/>
              <a:defRPr/>
            </a:lvl3pPr>
            <a:lvl4pPr indent="-228600" lvl="3" marL="1828800" rtl="0" algn="l">
              <a:lnSpc>
                <a:spcPct val="100000"/>
              </a:lnSpc>
              <a:spcBef>
                <a:spcPts val="700"/>
              </a:spcBef>
              <a:spcAft>
                <a:spcPts val="0"/>
              </a:spcAft>
              <a:buSzPts val="1100"/>
              <a:buNone/>
              <a:defRPr/>
            </a:lvl4pPr>
            <a:lvl5pPr indent="-228600" lvl="4" marL="2286000" rtl="0" algn="l">
              <a:lnSpc>
                <a:spcPct val="100000"/>
              </a:lnSpc>
              <a:spcBef>
                <a:spcPts val="700"/>
              </a:spcBef>
              <a:spcAft>
                <a:spcPts val="0"/>
              </a:spcAft>
              <a:buSzPts val="11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876" name="Google Shape;876;p152"/>
          <p:cNvSpPr txBox="1"/>
          <p:nvPr>
            <p:ph idx="2" type="body"/>
          </p:nvPr>
        </p:nvSpPr>
        <p:spPr>
          <a:xfrm>
            <a:off x="464493" y="441223"/>
            <a:ext cx="3273000" cy="949800"/>
          </a:xfrm>
          <a:prstGeom prst="rect">
            <a:avLst/>
          </a:prstGeom>
          <a:noFill/>
          <a:ln>
            <a:noFill/>
          </a:ln>
        </p:spPr>
        <p:txBody>
          <a:bodyPr anchorCtr="0" anchor="t" bIns="0" lIns="0" spcFirstLastPara="1" rIns="0" wrap="square" tIns="0">
            <a:noAutofit/>
          </a:bodyPr>
          <a:lstStyle>
            <a:lvl1pPr indent="-228600" lvl="0" marL="457200" rtl="0" algn="l">
              <a:lnSpc>
                <a:spcPct val="90000"/>
              </a:lnSpc>
              <a:spcBef>
                <a:spcPts val="0"/>
              </a:spcBef>
              <a:spcAft>
                <a:spcPts val="0"/>
              </a:spcAft>
              <a:buSzPts val="3500"/>
              <a:buNone/>
              <a:defRPr b="1" sz="3200">
                <a:solidFill>
                  <a:schemeClr val="accent3"/>
                </a:solidFill>
                <a:latin typeface="Arial"/>
                <a:ea typeface="Arial"/>
                <a:cs typeface="Arial"/>
                <a:sym typeface="Arial"/>
              </a:defRPr>
            </a:lvl1pPr>
            <a:lvl2pPr indent="-228600" lvl="1" marL="914400" rtl="0" algn="l">
              <a:lnSpc>
                <a:spcPct val="90000"/>
              </a:lnSpc>
              <a:spcBef>
                <a:spcPts val="0"/>
              </a:spcBef>
              <a:spcAft>
                <a:spcPts val="0"/>
              </a:spcAft>
              <a:buSzPts val="4400"/>
              <a:buNone/>
              <a:defRPr b="1" sz="4000">
                <a:solidFill>
                  <a:schemeClr val="dk1"/>
                </a:solidFill>
                <a:latin typeface="Arial"/>
                <a:ea typeface="Arial"/>
                <a:cs typeface="Arial"/>
                <a:sym typeface="Arial"/>
              </a:defRPr>
            </a:lvl2pPr>
            <a:lvl3pPr indent="-228600" lvl="2" marL="1371600" rtl="0" algn="l">
              <a:lnSpc>
                <a:spcPct val="90000"/>
              </a:lnSpc>
              <a:spcBef>
                <a:spcPts val="0"/>
              </a:spcBef>
              <a:spcAft>
                <a:spcPts val="0"/>
              </a:spcAft>
              <a:buSzPts val="4400"/>
              <a:buNone/>
              <a:defRPr b="1" sz="4000">
                <a:solidFill>
                  <a:schemeClr val="dk1"/>
                </a:solidFill>
                <a:latin typeface="Arial"/>
                <a:ea typeface="Arial"/>
                <a:cs typeface="Arial"/>
                <a:sym typeface="Arial"/>
              </a:defRPr>
            </a:lvl3pPr>
            <a:lvl4pPr indent="-228600" lvl="3" marL="1828800" rtl="0" algn="l">
              <a:lnSpc>
                <a:spcPct val="90000"/>
              </a:lnSpc>
              <a:spcBef>
                <a:spcPts val="0"/>
              </a:spcBef>
              <a:spcAft>
                <a:spcPts val="0"/>
              </a:spcAft>
              <a:buSzPts val="4400"/>
              <a:buNone/>
              <a:defRPr b="1" sz="4000">
                <a:solidFill>
                  <a:schemeClr val="dk1"/>
                </a:solidFill>
                <a:latin typeface="Arial"/>
                <a:ea typeface="Arial"/>
                <a:cs typeface="Arial"/>
                <a:sym typeface="Arial"/>
              </a:defRPr>
            </a:lvl4pPr>
            <a:lvl5pPr indent="-228600" lvl="4" marL="2286000" rtl="0" algn="l">
              <a:lnSpc>
                <a:spcPct val="90000"/>
              </a:lnSpc>
              <a:spcBef>
                <a:spcPts val="0"/>
              </a:spcBef>
              <a:spcAft>
                <a:spcPts val="0"/>
              </a:spcAft>
              <a:buSzPts val="4400"/>
              <a:buNone/>
              <a:defRPr b="1" sz="4000">
                <a:solidFill>
                  <a:schemeClr val="dk1"/>
                </a:solidFill>
                <a:latin typeface="Arial"/>
                <a:ea typeface="Arial"/>
                <a:cs typeface="Arial"/>
                <a:sym typeface="Arial"/>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
        <p:nvSpPr>
          <p:cNvPr id="877" name="Google Shape;877;p152"/>
          <p:cNvSpPr txBox="1"/>
          <p:nvPr>
            <p:ph idx="3" type="body"/>
          </p:nvPr>
        </p:nvSpPr>
        <p:spPr>
          <a:xfrm>
            <a:off x="466725" y="4621306"/>
            <a:ext cx="1823100" cy="885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700"/>
              </a:spcBef>
              <a:spcAft>
                <a:spcPts val="0"/>
              </a:spcAft>
              <a:buSzPts val="700"/>
              <a:buNone/>
              <a:defRPr sz="600">
                <a:solidFill>
                  <a:schemeClr val="accent5"/>
                </a:solidFill>
              </a:defRPr>
            </a:lvl1pPr>
            <a:lvl2pPr indent="-228600" lvl="1" marL="914400" rtl="0" algn="l">
              <a:lnSpc>
                <a:spcPct val="100000"/>
              </a:lnSpc>
              <a:spcBef>
                <a:spcPts val="700"/>
              </a:spcBef>
              <a:spcAft>
                <a:spcPts val="0"/>
              </a:spcAft>
              <a:buSzPts val="2000"/>
              <a:buNone/>
              <a:defRPr/>
            </a:lvl2pPr>
            <a:lvl3pPr indent="-228600" lvl="2" marL="1371600" rtl="0" algn="l">
              <a:lnSpc>
                <a:spcPct val="100000"/>
              </a:lnSpc>
              <a:spcBef>
                <a:spcPts val="700"/>
              </a:spcBef>
              <a:spcAft>
                <a:spcPts val="0"/>
              </a:spcAft>
              <a:buSzPts val="2000"/>
              <a:buNone/>
              <a:defRPr/>
            </a:lvl3pPr>
            <a:lvl4pPr indent="-228600" lvl="3" marL="1828800" rtl="0" algn="l">
              <a:lnSpc>
                <a:spcPct val="100000"/>
              </a:lnSpc>
              <a:spcBef>
                <a:spcPts val="700"/>
              </a:spcBef>
              <a:spcAft>
                <a:spcPts val="0"/>
              </a:spcAft>
              <a:buSzPts val="2000"/>
              <a:buNone/>
              <a:defRPr/>
            </a:lvl4pPr>
            <a:lvl5pPr indent="-228600" lvl="4" marL="2286000" rtl="0" algn="l">
              <a:lnSpc>
                <a:spcPct val="100000"/>
              </a:lnSpc>
              <a:spcBef>
                <a:spcPts val="700"/>
              </a:spcBef>
              <a:spcAft>
                <a:spcPts val="0"/>
              </a:spcAft>
              <a:buSzPts val="2000"/>
              <a:buNone/>
              <a:defRPr/>
            </a:lvl5pPr>
            <a:lvl6pPr indent="-228600" lvl="5" marL="2743200" rtl="0" algn="l">
              <a:spcBef>
                <a:spcPts val="400"/>
              </a:spcBef>
              <a:spcAft>
                <a:spcPts val="0"/>
              </a:spcAft>
              <a:buClr>
                <a:schemeClr val="dk1"/>
              </a:buClr>
              <a:buSzPts val="1800"/>
              <a:buNone/>
              <a:defRPr/>
            </a:lvl6pPr>
            <a:lvl7pPr indent="-228600" lvl="6" marL="3200400" rtl="0" algn="l">
              <a:spcBef>
                <a:spcPts val="400"/>
              </a:spcBef>
              <a:spcAft>
                <a:spcPts val="0"/>
              </a:spcAft>
              <a:buClr>
                <a:schemeClr val="dk1"/>
              </a:buClr>
              <a:buSzPts val="1800"/>
              <a:buNone/>
              <a:defRPr/>
            </a:lvl7pPr>
            <a:lvl8pPr indent="-342900" lvl="7" marL="3657600" rtl="0" algn="l">
              <a:spcBef>
                <a:spcPts val="400"/>
              </a:spcBef>
              <a:spcAft>
                <a:spcPts val="0"/>
              </a:spcAft>
              <a:buClr>
                <a:schemeClr val="dk1"/>
              </a:buClr>
              <a:buSzPts val="1800"/>
              <a:buChar char="•"/>
              <a:defRPr/>
            </a:lvl8pPr>
            <a:lvl9pPr indent="-342900" lvl="8" marL="4114800" rtl="0" algn="l">
              <a:spcBef>
                <a:spcPts val="4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1">
  <p:cSld name="Text option 1">
    <p:spTree>
      <p:nvGrpSpPr>
        <p:cNvPr id="73" name="Shape 73"/>
        <p:cNvGrpSpPr/>
        <p:nvPr/>
      </p:nvGrpSpPr>
      <p:grpSpPr>
        <a:xfrm>
          <a:off x="0" y="0"/>
          <a:ext cx="0" cy="0"/>
          <a:chOff x="0" y="0"/>
          <a:chExt cx="0" cy="0"/>
        </a:xfrm>
      </p:grpSpPr>
      <p:sp>
        <p:nvSpPr>
          <p:cNvPr id="74" name="Google Shape;74;p1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75" name="Google Shape;75;p17"/>
          <p:cNvSpPr txBox="1"/>
          <p:nvPr>
            <p:ph idx="1" type="body"/>
          </p:nvPr>
        </p:nvSpPr>
        <p:spPr>
          <a:xfrm>
            <a:off x="341996" y="1441940"/>
            <a:ext cx="70383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6" name="Google Shape;76;p17"/>
          <p:cNvSpPr txBox="1"/>
          <p:nvPr>
            <p:ph idx="2" type="body"/>
          </p:nvPr>
        </p:nvSpPr>
        <p:spPr>
          <a:xfrm>
            <a:off x="34199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7" name="Google Shape;77;p17"/>
          <p:cNvSpPr txBox="1"/>
          <p:nvPr>
            <p:ph idx="3" type="body"/>
          </p:nvPr>
        </p:nvSpPr>
        <p:spPr>
          <a:xfrm>
            <a:off x="3238836"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78" name="Google Shape;78;p17"/>
          <p:cNvSpPr txBox="1"/>
          <p:nvPr>
            <p:ph idx="4" type="body"/>
          </p:nvPr>
        </p:nvSpPr>
        <p:spPr>
          <a:xfrm>
            <a:off x="6112469" y="2363541"/>
            <a:ext cx="2713800" cy="19677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85750" lvl="1" marL="914400" marR="0" rtl="0" algn="l">
              <a:lnSpc>
                <a:spcPct val="128571"/>
              </a:lnSpc>
              <a:spcBef>
                <a:spcPts val="400"/>
              </a:spcBef>
              <a:spcAft>
                <a:spcPts val="0"/>
              </a:spcAft>
              <a:buClr>
                <a:schemeClr val="dk1"/>
              </a:buClr>
              <a:buSzPts val="900"/>
              <a:buFont typeface="Arial"/>
              <a:buChar char="•"/>
              <a:defRPr sz="1000">
                <a:solidFill>
                  <a:schemeClr val="dk1"/>
                </a:solidFill>
                <a:latin typeface="Quattrocento Sans"/>
                <a:ea typeface="Quattrocento Sans"/>
                <a:cs typeface="Quattrocento Sans"/>
                <a:sym typeface="Quattrocento Sans"/>
              </a:defRPr>
            </a:lvl2pPr>
            <a:lvl3pPr indent="-228600" lvl="2" marL="1371600" rtl="0" algn="l">
              <a:lnSpc>
                <a:spcPct val="100000"/>
              </a:lnSpc>
              <a:spcBef>
                <a:spcPts val="40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2">
  <p:cSld name="Text option 2">
    <p:spTree>
      <p:nvGrpSpPr>
        <p:cNvPr id="79" name="Shape 79"/>
        <p:cNvGrpSpPr/>
        <p:nvPr/>
      </p:nvGrpSpPr>
      <p:grpSpPr>
        <a:xfrm>
          <a:off x="0" y="0"/>
          <a:ext cx="0" cy="0"/>
          <a:chOff x="0" y="0"/>
          <a:chExt cx="0" cy="0"/>
        </a:xfrm>
      </p:grpSpPr>
      <p:sp>
        <p:nvSpPr>
          <p:cNvPr id="80" name="Google Shape;80;p1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81" name="Google Shape;81;p18"/>
          <p:cNvSpPr txBox="1"/>
          <p:nvPr>
            <p:ph idx="1" type="body"/>
          </p:nvPr>
        </p:nvSpPr>
        <p:spPr>
          <a:xfrm>
            <a:off x="341996"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82" name="Google Shape;82;p18"/>
          <p:cNvSpPr txBox="1"/>
          <p:nvPr>
            <p:ph idx="2" type="body"/>
          </p:nvPr>
        </p:nvSpPr>
        <p:spPr>
          <a:xfrm>
            <a:off x="3227363" y="1772717"/>
            <a:ext cx="2713800" cy="18264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3">
  <p:cSld name="Text option 3">
    <p:spTree>
      <p:nvGrpSpPr>
        <p:cNvPr id="83" name="Shape 83"/>
        <p:cNvGrpSpPr/>
        <p:nvPr/>
      </p:nvGrpSpPr>
      <p:grpSpPr>
        <a:xfrm>
          <a:off x="0" y="0"/>
          <a:ext cx="0" cy="0"/>
          <a:chOff x="0" y="0"/>
          <a:chExt cx="0" cy="0"/>
        </a:xfrm>
      </p:grpSpPr>
      <p:sp>
        <p:nvSpPr>
          <p:cNvPr id="84" name="Google Shape;84;p19"/>
          <p:cNvSpPr txBox="1"/>
          <p:nvPr>
            <p:ph idx="1" type="body"/>
          </p:nvPr>
        </p:nvSpPr>
        <p:spPr>
          <a:xfrm>
            <a:off x="348718" y="1199793"/>
            <a:ext cx="2707200" cy="23244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85" name="Google Shape;85;p19"/>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86" name="Google Shape;86;p19"/>
          <p:cNvSpPr txBox="1"/>
          <p:nvPr>
            <p:ph idx="2"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87" name="Google Shape;87;p19"/>
          <p:cNvSpPr txBox="1"/>
          <p:nvPr>
            <p:ph idx="3"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88" name="Google Shape;88;p19"/>
          <p:cNvSpPr txBox="1"/>
          <p:nvPr>
            <p:ph idx="4" type="body"/>
          </p:nvPr>
        </p:nvSpPr>
        <p:spPr>
          <a:xfrm>
            <a:off x="3225029" y="1199793"/>
            <a:ext cx="2707200" cy="23244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89" name="Google Shape;89;p19"/>
          <p:cNvSpPr txBox="1"/>
          <p:nvPr>
            <p:ph idx="5" type="body"/>
          </p:nvPr>
        </p:nvSpPr>
        <p:spPr>
          <a:xfrm>
            <a:off x="6108062" y="1199791"/>
            <a:ext cx="2707200" cy="23244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indent="-228600" lvl="0" marL="457200" rtl="0" algn="ctr">
              <a:lnSpc>
                <a:spcPct val="100000"/>
              </a:lnSpc>
              <a:spcBef>
                <a:spcPts val="0"/>
              </a:spcBef>
              <a:spcAft>
                <a:spcPts val="0"/>
              </a:spcAft>
              <a:buClr>
                <a:schemeClr val="lt1"/>
              </a:buClr>
              <a:buSzPts val="1300"/>
              <a:buNone/>
              <a:defRPr sz="1500">
                <a:solidFill>
                  <a:schemeClr val="lt1"/>
                </a:solidFill>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0" name="Google Shape;90;p19"/>
          <p:cNvSpPr txBox="1"/>
          <p:nvPr>
            <p:ph idx="6" type="body"/>
          </p:nvPr>
        </p:nvSpPr>
        <p:spPr>
          <a:xfrm>
            <a:off x="3227363" y="3695941"/>
            <a:ext cx="2713800" cy="8895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ption 4">
  <p:cSld name="Text option 4">
    <p:spTree>
      <p:nvGrpSpPr>
        <p:cNvPr id="91" name="Shape 91"/>
        <p:cNvGrpSpPr/>
        <p:nvPr/>
      </p:nvGrpSpPr>
      <p:grpSpPr>
        <a:xfrm>
          <a:off x="0" y="0"/>
          <a:ext cx="0" cy="0"/>
          <a:chOff x="0" y="0"/>
          <a:chExt cx="0" cy="0"/>
        </a:xfrm>
      </p:grpSpPr>
      <p:sp>
        <p:nvSpPr>
          <p:cNvPr id="92" name="Google Shape;92;p20"/>
          <p:cNvSpPr txBox="1"/>
          <p:nvPr>
            <p:ph idx="1" type="body"/>
          </p:nvPr>
        </p:nvSpPr>
        <p:spPr>
          <a:xfrm>
            <a:off x="341997"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3" name="Google Shape;93;p20"/>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94" name="Google Shape;94;p20"/>
          <p:cNvSpPr txBox="1"/>
          <p:nvPr>
            <p:ph idx="2" type="body"/>
          </p:nvPr>
        </p:nvSpPr>
        <p:spPr>
          <a:xfrm>
            <a:off x="341997" y="2375863"/>
            <a:ext cx="1269900" cy="20841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5" name="Google Shape;95;p20"/>
          <p:cNvSpPr txBox="1"/>
          <p:nvPr>
            <p:ph idx="3" type="body"/>
          </p:nvPr>
        </p:nvSpPr>
        <p:spPr>
          <a:xfrm>
            <a:off x="1783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6" name="Google Shape;96;p20"/>
          <p:cNvSpPr txBox="1"/>
          <p:nvPr>
            <p:ph idx="4" type="body"/>
          </p:nvPr>
        </p:nvSpPr>
        <p:spPr>
          <a:xfrm>
            <a:off x="32254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7" name="Google Shape;97;p20"/>
          <p:cNvSpPr txBox="1"/>
          <p:nvPr>
            <p:ph idx="5" type="body"/>
          </p:nvPr>
        </p:nvSpPr>
        <p:spPr>
          <a:xfrm>
            <a:off x="46672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8" name="Google Shape;98;p20"/>
          <p:cNvSpPr txBox="1"/>
          <p:nvPr>
            <p:ph idx="6" type="body"/>
          </p:nvPr>
        </p:nvSpPr>
        <p:spPr>
          <a:xfrm>
            <a:off x="610899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99" name="Google Shape;99;p20"/>
          <p:cNvSpPr txBox="1"/>
          <p:nvPr>
            <p:ph idx="7" type="body"/>
          </p:nvPr>
        </p:nvSpPr>
        <p:spPr>
          <a:xfrm>
            <a:off x="7550746" y="2375863"/>
            <a:ext cx="1269900" cy="2071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0" name="Google Shape;100;p20"/>
          <p:cNvSpPr txBox="1"/>
          <p:nvPr>
            <p:ph idx="8" type="body"/>
          </p:nvPr>
        </p:nvSpPr>
        <p:spPr>
          <a:xfrm>
            <a:off x="1783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1" name="Google Shape;101;p20"/>
          <p:cNvSpPr txBox="1"/>
          <p:nvPr>
            <p:ph idx="9" type="body"/>
          </p:nvPr>
        </p:nvSpPr>
        <p:spPr>
          <a:xfrm>
            <a:off x="32254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2" name="Google Shape;102;p20"/>
          <p:cNvSpPr txBox="1"/>
          <p:nvPr>
            <p:ph idx="13" type="body"/>
          </p:nvPr>
        </p:nvSpPr>
        <p:spPr>
          <a:xfrm>
            <a:off x="46672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3" name="Google Shape;103;p20"/>
          <p:cNvSpPr txBox="1"/>
          <p:nvPr>
            <p:ph idx="14" type="body"/>
          </p:nvPr>
        </p:nvSpPr>
        <p:spPr>
          <a:xfrm>
            <a:off x="610899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4" name="Google Shape;104;p20"/>
          <p:cNvSpPr txBox="1"/>
          <p:nvPr>
            <p:ph idx="15" type="body"/>
          </p:nvPr>
        </p:nvSpPr>
        <p:spPr>
          <a:xfrm>
            <a:off x="7550746" y="1619164"/>
            <a:ext cx="1269900" cy="6720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300"/>
              <a:buNone/>
              <a:defRPr sz="1500"/>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5" name="Google Shape;105;p20"/>
          <p:cNvSpPr txBox="1"/>
          <p:nvPr>
            <p:ph idx="16" type="body"/>
          </p:nvPr>
        </p:nvSpPr>
        <p:spPr>
          <a:xfrm>
            <a:off x="341997"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6" name="Google Shape;106;p20"/>
          <p:cNvSpPr txBox="1"/>
          <p:nvPr>
            <p:ph idx="17" type="body"/>
          </p:nvPr>
        </p:nvSpPr>
        <p:spPr>
          <a:xfrm>
            <a:off x="178468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7" name="Google Shape;107;p20"/>
          <p:cNvSpPr txBox="1"/>
          <p:nvPr>
            <p:ph idx="18" type="body"/>
          </p:nvPr>
        </p:nvSpPr>
        <p:spPr>
          <a:xfrm>
            <a:off x="3227363"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8" name="Google Shape;108;p20"/>
          <p:cNvSpPr txBox="1"/>
          <p:nvPr>
            <p:ph idx="19" type="body"/>
          </p:nvPr>
        </p:nvSpPr>
        <p:spPr>
          <a:xfrm>
            <a:off x="4672381"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09" name="Google Shape;109;p20"/>
          <p:cNvSpPr txBox="1"/>
          <p:nvPr>
            <p:ph idx="20" type="body"/>
          </p:nvPr>
        </p:nvSpPr>
        <p:spPr>
          <a:xfrm>
            <a:off x="6104560"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0" name="Google Shape;110;p20"/>
          <p:cNvSpPr txBox="1"/>
          <p:nvPr>
            <p:ph idx="21" type="body"/>
          </p:nvPr>
        </p:nvSpPr>
        <p:spPr>
          <a:xfrm>
            <a:off x="7550746" y="1518769"/>
            <a:ext cx="192600" cy="193800"/>
          </a:xfrm>
          <a:prstGeom prst="rect">
            <a:avLst/>
          </a:prstGeom>
          <a:noFill/>
          <a:ln>
            <a:noFill/>
          </a:ln>
        </p:spPr>
        <p:txBody>
          <a:bodyPr anchorCtr="0" anchor="t" bIns="0" lIns="0" spcFirstLastPara="1" rIns="107575" wrap="square" tIns="0">
            <a:noAutofit/>
          </a:bodyPr>
          <a:lstStyle>
            <a:lvl1pPr indent="-228600" lvl="0" marL="4572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1pPr>
            <a:lvl2pPr indent="-228600" lvl="1" marL="9144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2pPr>
            <a:lvl3pPr indent="-228600" lvl="2" marL="13716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3pPr>
            <a:lvl4pPr indent="-228600" lvl="3" marL="18288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4pPr>
            <a:lvl5pPr indent="-228600" lvl="4" marL="2286000" rtl="0" algn="l">
              <a:lnSpc>
                <a:spcPct val="240000"/>
              </a:lnSpc>
              <a:spcBef>
                <a:spcPts val="0"/>
              </a:spcBef>
              <a:spcAft>
                <a:spcPts val="0"/>
              </a:spcAft>
              <a:buClr>
                <a:schemeClr val="dk1"/>
              </a:buClr>
              <a:buSzPts val="700"/>
              <a:buNone/>
              <a:defRPr sz="700">
                <a:solidFill>
                  <a:schemeClr val="dk1"/>
                </a:solidFill>
                <a:latin typeface="Quattrocento Sans"/>
                <a:ea typeface="Quattrocento Sans"/>
                <a:cs typeface="Quattrocento Sans"/>
                <a:sym typeface="Quattrocento Sans"/>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11" name="Shape 111"/>
        <p:cNvGrpSpPr/>
        <p:nvPr/>
      </p:nvGrpSpPr>
      <p:grpSpPr>
        <a:xfrm>
          <a:off x="0" y="0"/>
          <a:ext cx="0" cy="0"/>
          <a:chOff x="0" y="0"/>
          <a:chExt cx="0" cy="0"/>
        </a:xfrm>
      </p:grpSpPr>
      <p:sp>
        <p:nvSpPr>
          <p:cNvPr id="112" name="Google Shape;112;p21"/>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strike="noStrike">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1">
  <p:cSld name="Photo layout 1">
    <p:spTree>
      <p:nvGrpSpPr>
        <p:cNvPr id="113" name="Shape 113"/>
        <p:cNvGrpSpPr/>
        <p:nvPr/>
      </p:nvGrpSpPr>
      <p:grpSpPr>
        <a:xfrm>
          <a:off x="0" y="0"/>
          <a:ext cx="0" cy="0"/>
          <a:chOff x="0" y="0"/>
          <a:chExt cx="0" cy="0"/>
        </a:xfrm>
      </p:grpSpPr>
      <p:sp>
        <p:nvSpPr>
          <p:cNvPr id="114" name="Google Shape;114;p22"/>
          <p:cNvSpPr/>
          <p:nvPr>
            <p:ph idx="2" type="pic"/>
          </p:nvPr>
        </p:nvSpPr>
        <p:spPr>
          <a:xfrm>
            <a:off x="4672381" y="0"/>
            <a:ext cx="4471500" cy="51435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600"/>
              <a:buFont typeface="Noto Sans Symbols"/>
              <a:buNone/>
              <a:defRPr b="0" i="0" sz="18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15" name="Google Shape;115;p22"/>
          <p:cNvSpPr txBox="1"/>
          <p:nvPr>
            <p:ph type="title"/>
          </p:nvPr>
        </p:nvSpPr>
        <p:spPr>
          <a:xfrm>
            <a:off x="341996" y="465321"/>
            <a:ext cx="41565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16" name="Google Shape;116;p22"/>
          <p:cNvSpPr txBox="1"/>
          <p:nvPr>
            <p:ph idx="1" type="body"/>
          </p:nvPr>
        </p:nvSpPr>
        <p:spPr>
          <a:xfrm>
            <a:off x="341996" y="1772717"/>
            <a:ext cx="3617100" cy="19866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17" name="Google Shape;117;p22"/>
          <p:cNvSpPr txBox="1"/>
          <p:nvPr>
            <p:ph idx="3" type="body"/>
          </p:nvPr>
        </p:nvSpPr>
        <p:spPr>
          <a:xfrm>
            <a:off x="341996" y="1441940"/>
            <a:ext cx="36171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layout 2">
  <p:cSld name="Photo layout 2">
    <p:spTree>
      <p:nvGrpSpPr>
        <p:cNvPr id="118" name="Shape 118"/>
        <p:cNvGrpSpPr/>
        <p:nvPr/>
      </p:nvGrpSpPr>
      <p:grpSpPr>
        <a:xfrm>
          <a:off x="0" y="0"/>
          <a:ext cx="0" cy="0"/>
          <a:chOff x="0" y="0"/>
          <a:chExt cx="0" cy="0"/>
        </a:xfrm>
      </p:grpSpPr>
      <p:sp>
        <p:nvSpPr>
          <p:cNvPr id="119" name="Google Shape;119;p23"/>
          <p:cNvSpPr/>
          <p:nvPr>
            <p:ph idx="2" type="pic"/>
          </p:nvPr>
        </p:nvSpPr>
        <p:spPr>
          <a:xfrm>
            <a:off x="341996" y="1619164"/>
            <a:ext cx="2713800" cy="1905300"/>
          </a:xfrm>
          <a:prstGeom prst="rect">
            <a:avLst/>
          </a:prstGeom>
          <a:blipFill rotWithShape="1">
            <a:blip r:embed="rId2">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0" name="Google Shape;120;p23"/>
          <p:cNvSpPr/>
          <p:nvPr>
            <p:ph idx="3" type="pic"/>
          </p:nvPr>
        </p:nvSpPr>
        <p:spPr>
          <a:xfrm>
            <a:off x="3227362" y="1619164"/>
            <a:ext cx="2705700" cy="1905300"/>
          </a:xfrm>
          <a:prstGeom prst="rect">
            <a:avLst/>
          </a:prstGeom>
          <a:blipFill rotWithShape="1">
            <a:blip r:embed="rId3">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1" name="Google Shape;121;p23"/>
          <p:cNvSpPr/>
          <p:nvPr>
            <p:ph idx="4" type="pic"/>
          </p:nvPr>
        </p:nvSpPr>
        <p:spPr>
          <a:xfrm>
            <a:off x="6104560" y="1619164"/>
            <a:ext cx="2717400" cy="1905300"/>
          </a:xfrm>
          <a:prstGeom prst="rect">
            <a:avLst/>
          </a:prstGeom>
          <a:blipFill rotWithShape="1">
            <a:blip r:embed="rId4">
              <a:alphaModFix/>
            </a:blip>
            <a:stretch>
              <a:fillRect b="0" l="0" r="0" t="0"/>
            </a:stretch>
          </a:blip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lt2"/>
              </a:buClr>
              <a:buSzPts val="1300"/>
              <a:buFont typeface="Noto Sans Symbols"/>
              <a:buNone/>
              <a:defRPr b="0" i="0" sz="1500" u="none" cap="none" strike="noStrike">
                <a:solidFill>
                  <a:schemeClr val="lt2"/>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22" name="Google Shape;122;p23"/>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3" name="Google Shape;123;p23"/>
          <p:cNvSpPr txBox="1"/>
          <p:nvPr>
            <p:ph idx="1" type="body"/>
          </p:nvPr>
        </p:nvSpPr>
        <p:spPr>
          <a:xfrm>
            <a:off x="341996"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4" name="Google Shape;124;p23"/>
          <p:cNvSpPr txBox="1"/>
          <p:nvPr>
            <p:ph idx="5" type="body"/>
          </p:nvPr>
        </p:nvSpPr>
        <p:spPr>
          <a:xfrm>
            <a:off x="3225029"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25" name="Google Shape;125;p23"/>
          <p:cNvSpPr txBox="1"/>
          <p:nvPr>
            <p:ph idx="6" type="body"/>
          </p:nvPr>
        </p:nvSpPr>
        <p:spPr>
          <a:xfrm>
            <a:off x="6108062" y="3695941"/>
            <a:ext cx="2713800" cy="889500"/>
          </a:xfrm>
          <a:prstGeom prst="rect">
            <a:avLst/>
          </a:prstGeom>
          <a:noFill/>
          <a:ln>
            <a:noFill/>
          </a:ln>
        </p:spPr>
        <p:txBody>
          <a:bodyPr anchorCtr="0" anchor="t" bIns="0" lIns="0" spcFirstLastPara="1" rIns="0" wrap="square" tIns="0">
            <a:noAutofit/>
          </a:bodyPr>
          <a:lstStyle>
            <a:lvl1pPr indent="-228600" lvl="0" marL="457200" marR="0" rtl="0" algn="l">
              <a:lnSpc>
                <a:spcPct val="128571"/>
              </a:lnSpc>
              <a:spcBef>
                <a:spcPts val="700"/>
              </a:spcBef>
              <a:spcAft>
                <a:spcPts val="0"/>
              </a:spcAft>
              <a:buClr>
                <a:schemeClr val="dk2"/>
              </a:buClr>
              <a:buSzPts val="900"/>
              <a:buFont typeface="Noto Sans Symbols"/>
              <a:buNone/>
              <a:defRPr sz="1000">
                <a:solidFill>
                  <a:schemeClr val="dk2"/>
                </a:solidFill>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1">
  <p:cSld name="Device layout 1">
    <p:spTree>
      <p:nvGrpSpPr>
        <p:cNvPr id="126" name="Shape 126"/>
        <p:cNvGrpSpPr/>
        <p:nvPr/>
      </p:nvGrpSpPr>
      <p:grpSpPr>
        <a:xfrm>
          <a:off x="0" y="0"/>
          <a:ext cx="0" cy="0"/>
          <a:chOff x="0" y="0"/>
          <a:chExt cx="0" cy="0"/>
        </a:xfrm>
      </p:grpSpPr>
      <p:pic>
        <p:nvPicPr>
          <p:cNvPr id="127" name="Google Shape;127;p24"/>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28" name="Google Shape;128;p24"/>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29" name="Google Shape;129;p24"/>
          <p:cNvSpPr txBox="1"/>
          <p:nvPr>
            <p:ph idx="1" type="body"/>
          </p:nvPr>
        </p:nvSpPr>
        <p:spPr>
          <a:xfrm>
            <a:off x="341996" y="1442101"/>
            <a:ext cx="3568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0" name="Google Shape;130;p24"/>
          <p:cNvSpPr txBox="1"/>
          <p:nvPr>
            <p:ph idx="2" type="body"/>
          </p:nvPr>
        </p:nvSpPr>
        <p:spPr>
          <a:xfrm>
            <a:off x="341997" y="2030698"/>
            <a:ext cx="3568800" cy="1854600"/>
          </a:xfrm>
          <a:prstGeom prst="rect">
            <a:avLst/>
          </a:prstGeom>
          <a:noFill/>
          <a:ln>
            <a:noFill/>
          </a:ln>
        </p:spPr>
        <p:txBody>
          <a:bodyPr anchorCtr="0" anchor="t" bIns="0" lIns="0" spcFirstLastPara="1" rIns="0" wrap="square" tIns="0">
            <a:noAutofit/>
          </a:bodyPr>
          <a:lstStyle>
            <a:lvl1pPr indent="-285750" lvl="0" marL="457200" rtl="0" algn="l">
              <a:lnSpc>
                <a:spcPct val="128571"/>
              </a:lnSpc>
              <a:spcBef>
                <a:spcPts val="0"/>
              </a:spcBef>
              <a:spcAft>
                <a:spcPts val="0"/>
              </a:spcAft>
              <a:buClr>
                <a:schemeClr val="dk1"/>
              </a:buClr>
              <a:buSzPts val="900"/>
              <a:buFont typeface="Arial"/>
              <a:buChar char="•"/>
              <a:defRPr b="0" i="0" sz="1000">
                <a:solidFill>
                  <a:schemeClr val="dk1"/>
                </a:solidFill>
                <a:latin typeface="Quattrocento Sans"/>
                <a:ea typeface="Quattrocento Sans"/>
                <a:cs typeface="Quattrocento Sans"/>
                <a:sym typeface="Quattrocento Sans"/>
              </a:defRPr>
            </a:lvl1pPr>
            <a:lvl2pPr indent="-228600" lvl="1" marL="914400" rtl="0" algn="l">
              <a:lnSpc>
                <a:spcPct val="128571"/>
              </a:lnSpc>
              <a:spcBef>
                <a:spcPts val="0"/>
              </a:spcBef>
              <a:spcAft>
                <a:spcPts val="0"/>
              </a:spcAft>
              <a:buClr>
                <a:schemeClr val="dk1"/>
              </a:buClr>
              <a:buSzPts val="900"/>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1" name="Google Shape;131;p24"/>
          <p:cNvSpPr/>
          <p:nvPr>
            <p:ph idx="3"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2">
  <p:cSld name="Device layout 2">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b="0" l="0" r="0" t="0"/>
          <a:stretch/>
        </p:blipFill>
        <p:spPr>
          <a:xfrm>
            <a:off x="3333580" y="313612"/>
            <a:ext cx="5810423" cy="4829205"/>
          </a:xfrm>
          <a:prstGeom prst="rect">
            <a:avLst/>
          </a:prstGeom>
          <a:noFill/>
          <a:ln>
            <a:noFill/>
          </a:ln>
        </p:spPr>
      </p:pic>
      <p:sp>
        <p:nvSpPr>
          <p:cNvPr id="134" name="Google Shape;134;p25"/>
          <p:cNvSpPr/>
          <p:nvPr>
            <p:ph idx="2" type="pic"/>
          </p:nvPr>
        </p:nvSpPr>
        <p:spPr>
          <a:xfrm>
            <a:off x="4768469" y="1148707"/>
            <a:ext cx="4375500" cy="32442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35" name="Google Shape;135;p25"/>
          <p:cNvSpPr txBox="1"/>
          <p:nvPr>
            <p:ph idx="1" type="body"/>
          </p:nvPr>
        </p:nvSpPr>
        <p:spPr>
          <a:xfrm>
            <a:off x="343254"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6" name="Google Shape;136;p25"/>
          <p:cNvSpPr txBox="1"/>
          <p:nvPr>
            <p:ph idx="3" type="body"/>
          </p:nvPr>
        </p:nvSpPr>
        <p:spPr>
          <a:xfrm>
            <a:off x="1789348" y="1500554"/>
            <a:ext cx="1269900" cy="2241300"/>
          </a:xfrm>
          <a:prstGeom prst="rect">
            <a:avLst/>
          </a:prstGeom>
          <a:noFill/>
          <a:ln>
            <a:noFill/>
          </a:ln>
        </p:spPr>
        <p:txBody>
          <a:bodyPr anchorCtr="0" anchor="t" bIns="0" lIns="0" spcFirstLastPara="1" rIns="0" wrap="square" tIns="0">
            <a:noAutofit/>
          </a:bodyPr>
          <a:lstStyle>
            <a:lvl1pPr indent="-228600" lvl="0" marL="457200" rtl="0" algn="l">
              <a:lnSpc>
                <a:spcPct val="128571"/>
              </a:lnSpc>
              <a:spcBef>
                <a:spcPts val="700"/>
              </a:spcBef>
              <a:spcAft>
                <a:spcPts val="0"/>
              </a:spcAft>
              <a:buClr>
                <a:schemeClr val="dk2"/>
              </a:buClr>
              <a:buSzPts val="900"/>
              <a:buNone/>
              <a:defRPr b="0" sz="1000">
                <a:solidFill>
                  <a:schemeClr val="dk2"/>
                </a:solidFill>
                <a:latin typeface="Quattrocento Sans"/>
                <a:ea typeface="Quattrocento Sans"/>
                <a:cs typeface="Quattrocento Sans"/>
                <a:sym typeface="Quattrocento Sans"/>
              </a:defRPr>
            </a:lvl1pPr>
            <a:lvl2pPr indent="-228600" lvl="1" marL="914400" marR="0" rtl="0" algn="l">
              <a:lnSpc>
                <a:spcPct val="128571"/>
              </a:lnSpc>
              <a:spcBef>
                <a:spcPts val="300"/>
              </a:spcBef>
              <a:spcAft>
                <a:spcPts val="0"/>
              </a:spcAft>
              <a:buClr>
                <a:schemeClr val="dk1"/>
              </a:buClr>
              <a:buSzPts val="900"/>
              <a:buFont typeface="Arial"/>
              <a:buNone/>
              <a:defRPr sz="10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37" name="Google Shape;137;p25"/>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layout 3">
  <p:cSld name="Device layout 3">
    <p:spTree>
      <p:nvGrpSpPr>
        <p:cNvPr id="138"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b="0" l="0" r="0" t="0"/>
          <a:stretch/>
        </p:blipFill>
        <p:spPr>
          <a:xfrm>
            <a:off x="288186" y="365210"/>
            <a:ext cx="8152446" cy="4777612"/>
          </a:xfrm>
          <a:prstGeom prst="rect">
            <a:avLst/>
          </a:prstGeom>
          <a:noFill/>
          <a:ln>
            <a:noFill/>
          </a:ln>
        </p:spPr>
      </p:pic>
      <p:sp>
        <p:nvSpPr>
          <p:cNvPr id="140" name="Google Shape;140;p2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41" name="Google Shape;141;p26"/>
          <p:cNvSpPr/>
          <p:nvPr>
            <p:ph idx="2" type="pic"/>
          </p:nvPr>
        </p:nvSpPr>
        <p:spPr>
          <a:xfrm>
            <a:off x="1720482" y="1201475"/>
            <a:ext cx="5759100" cy="32394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layout">
  <p:cSld name="Chart layout">
    <p:spTree>
      <p:nvGrpSpPr>
        <p:cNvPr id="142" name="Shape 142"/>
        <p:cNvGrpSpPr/>
        <p:nvPr/>
      </p:nvGrpSpPr>
      <p:grpSpPr>
        <a:xfrm>
          <a:off x="0" y="0"/>
          <a:ext cx="0" cy="0"/>
          <a:chOff x="0" y="0"/>
          <a:chExt cx="0" cy="0"/>
        </a:xfrm>
      </p:grpSpPr>
      <p:sp>
        <p:nvSpPr>
          <p:cNvPr id="143" name="Google Shape;143;p27"/>
          <p:cNvSpPr/>
          <p:nvPr>
            <p:ph idx="2" type="chart"/>
          </p:nvPr>
        </p:nvSpPr>
        <p:spPr>
          <a:xfrm>
            <a:off x="341997" y="1463084"/>
            <a:ext cx="27138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44" name="Google Shape;144;p27"/>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
        <p:nvSpPr>
          <p:cNvPr id="145" name="Google Shape;145;p27"/>
          <p:cNvSpPr txBox="1"/>
          <p:nvPr>
            <p:ph idx="1" type="body"/>
          </p:nvPr>
        </p:nvSpPr>
        <p:spPr>
          <a:xfrm>
            <a:off x="341994" y="4392871"/>
            <a:ext cx="2713800" cy="2262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700"/>
              </a:spcBef>
              <a:spcAft>
                <a:spcPts val="0"/>
              </a:spcAft>
              <a:buClr>
                <a:schemeClr val="dk1"/>
              </a:buClr>
              <a:buSzPts val="700"/>
              <a:buFont typeface="Arial"/>
              <a:buNone/>
              <a:defRPr b="0" i="0" sz="700">
                <a:solidFill>
                  <a:schemeClr val="dk1"/>
                </a:solidFill>
                <a:latin typeface="Quattrocento Sans"/>
                <a:ea typeface="Quattrocento Sans"/>
                <a:cs typeface="Quattrocento Sans"/>
                <a:sym typeface="Quattrocento Sans"/>
              </a:defRPr>
            </a:lvl1pPr>
            <a:lvl2pPr indent="-228600" lvl="1" marL="914400" marR="0" rtl="0" algn="l">
              <a:lnSpc>
                <a:spcPct val="120000"/>
              </a:lnSpc>
              <a:spcBef>
                <a:spcPts val="300"/>
              </a:spcBef>
              <a:spcAft>
                <a:spcPts val="0"/>
              </a:spcAft>
              <a:buClr>
                <a:schemeClr val="dk1"/>
              </a:buClr>
              <a:buSzPts val="700"/>
              <a:buFont typeface="Arial"/>
              <a:buNone/>
              <a:defRPr sz="700">
                <a:solidFill>
                  <a:schemeClr val="dk1"/>
                </a:solidFill>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6" name="Google Shape;146;p27"/>
          <p:cNvSpPr txBox="1"/>
          <p:nvPr>
            <p:ph idx="3" type="body"/>
          </p:nvPr>
        </p:nvSpPr>
        <p:spPr>
          <a:xfrm>
            <a:off x="3227363"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47" name="Google Shape;147;p27"/>
          <p:cNvSpPr/>
          <p:nvPr>
            <p:ph idx="4" type="chart"/>
          </p:nvPr>
        </p:nvSpPr>
        <p:spPr>
          <a:xfrm>
            <a:off x="3227363" y="1463084"/>
            <a:ext cx="27057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48" name="Google Shape;148;p27"/>
          <p:cNvSpPr/>
          <p:nvPr>
            <p:ph idx="5" type="chart"/>
          </p:nvPr>
        </p:nvSpPr>
        <p:spPr>
          <a:xfrm>
            <a:off x="6104559" y="1463084"/>
            <a:ext cx="2717400" cy="2651100"/>
          </a:xfrm>
          <a:prstGeom prst="rect">
            <a:avLst/>
          </a:prstGeom>
          <a:noFill/>
          <a:ln>
            <a:noFill/>
          </a:ln>
        </p:spPr>
        <p:txBody>
          <a:bodyPr anchorCtr="0" anchor="ctr" bIns="67225" lIns="0" spcFirstLastPara="1" rIns="107575" wrap="square" tIns="67225">
            <a:noAutofit/>
          </a:bodyPr>
          <a:lstStyle>
            <a:lvl1pPr lvl="0" marR="0" rtl="0" algn="ctr">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lvl="5"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lvl="7"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lvl="8"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sp>
        <p:nvSpPr>
          <p:cNvPr id="149" name="Google Shape;149;p27"/>
          <p:cNvSpPr txBox="1"/>
          <p:nvPr>
            <p:ph idx="6" type="body"/>
          </p:nvPr>
        </p:nvSpPr>
        <p:spPr>
          <a:xfrm>
            <a:off x="341993"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50" name="Google Shape;150;p27"/>
          <p:cNvSpPr txBox="1"/>
          <p:nvPr>
            <p:ph idx="7" type="body"/>
          </p:nvPr>
        </p:nvSpPr>
        <p:spPr>
          <a:xfrm>
            <a:off x="3235532"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51" name="Google Shape;151;p27"/>
          <p:cNvSpPr txBox="1"/>
          <p:nvPr>
            <p:ph idx="8" type="body"/>
          </p:nvPr>
        </p:nvSpPr>
        <p:spPr>
          <a:xfrm>
            <a:off x="6104559" y="4252785"/>
            <a:ext cx="2721900" cy="147000"/>
          </a:xfrm>
          <a:prstGeom prst="rect">
            <a:avLst/>
          </a:prstGeom>
          <a:noFill/>
          <a:ln>
            <a:noFill/>
          </a:ln>
        </p:spPr>
        <p:txBody>
          <a:bodyPr anchorCtr="0" anchor="t" bIns="67225" lIns="0" spcFirstLastPara="1" rIns="107575" wrap="square" tIns="0">
            <a:noAutofit/>
          </a:bodyPr>
          <a:lstStyle>
            <a:lvl1pPr indent="-228600" lvl="0" marL="457200" rtl="0" algn="l">
              <a:lnSpc>
                <a:spcPct val="100000"/>
              </a:lnSpc>
              <a:spcBef>
                <a:spcPts val="0"/>
              </a:spcBef>
              <a:spcAft>
                <a:spcPts val="0"/>
              </a:spcAft>
              <a:buClr>
                <a:schemeClr val="dk1"/>
              </a:buClr>
              <a:buSzPts val="700"/>
              <a:buNone/>
              <a:defRPr b="1"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
        <p:nvSpPr>
          <p:cNvPr id="152" name="Google Shape;152;p27"/>
          <p:cNvSpPr txBox="1"/>
          <p:nvPr>
            <p:ph idx="9" type="body"/>
          </p:nvPr>
        </p:nvSpPr>
        <p:spPr>
          <a:xfrm>
            <a:off x="6104559" y="4392871"/>
            <a:ext cx="2705700" cy="226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None/>
              <a:defRPr b="0" i="0" sz="700">
                <a:solidFill>
                  <a:schemeClr val="dk1"/>
                </a:solidFill>
                <a:latin typeface="Quattrocento Sans"/>
                <a:ea typeface="Quattrocento Sans"/>
                <a:cs typeface="Quattrocento Sans"/>
                <a:sym typeface="Quattrocento Sans"/>
              </a:defRPr>
            </a:lvl1pPr>
            <a:lvl2pPr indent="-228600" lvl="1" marL="914400" rtl="0" algn="l">
              <a:lnSpc>
                <a:spcPct val="100000"/>
              </a:lnSpc>
              <a:spcBef>
                <a:spcPts val="0"/>
              </a:spcBef>
              <a:spcAft>
                <a:spcPts val="0"/>
              </a:spcAft>
              <a:buClr>
                <a:schemeClr val="dk1"/>
              </a:buClr>
              <a:buSzPts val="12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1200"/>
              <a:buNone/>
              <a:defRPr/>
            </a:lvl5pPr>
            <a:lvl6pPr indent="-228600" lvl="5" marL="2743200" rtl="0" algn="l">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spcBef>
                <a:spcPts val="300"/>
              </a:spcBef>
              <a:spcAft>
                <a:spcPts val="0"/>
              </a:spcAft>
              <a:buClr>
                <a:schemeClr val="dk1"/>
              </a:buClr>
              <a:buSzPts val="1300"/>
              <a:buChar char="•"/>
              <a:defRPr/>
            </a:lvl8pPr>
            <a:lvl9pPr indent="-311150" lvl="8" marL="4114800" rtl="0" algn="l">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p:cSld name="Table layout">
    <p:spTree>
      <p:nvGrpSpPr>
        <p:cNvPr id="153" name="Shape 153"/>
        <p:cNvGrpSpPr/>
        <p:nvPr/>
      </p:nvGrpSpPr>
      <p:grpSpPr>
        <a:xfrm>
          <a:off x="0" y="0"/>
          <a:ext cx="0" cy="0"/>
          <a:chOff x="0" y="0"/>
          <a:chExt cx="0" cy="0"/>
        </a:xfrm>
      </p:grpSpPr>
      <p:sp>
        <p:nvSpPr>
          <p:cNvPr id="154" name="Google Shape;154;p2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medium teal">
  <p:cSld name="Closing medium teal">
    <p:bg>
      <p:bgPr>
        <a:solidFill>
          <a:schemeClr val="dk2"/>
        </a:solidFill>
      </p:bgPr>
    </p:bg>
    <p:spTree>
      <p:nvGrpSpPr>
        <p:cNvPr id="155" name="Shape 155"/>
        <p:cNvGrpSpPr/>
        <p:nvPr/>
      </p:nvGrpSpPr>
      <p:grpSpPr>
        <a:xfrm>
          <a:off x="0" y="0"/>
          <a:ext cx="0" cy="0"/>
          <a:chOff x="0" y="0"/>
          <a:chExt cx="0" cy="0"/>
        </a:xfrm>
      </p:grpSpPr>
      <p:sp>
        <p:nvSpPr>
          <p:cNvPr id="156" name="Google Shape;156;p29"/>
          <p:cNvSpPr txBox="1"/>
          <p:nvPr>
            <p:ph type="title"/>
          </p:nvPr>
        </p:nvSpPr>
        <p:spPr>
          <a:xfrm>
            <a:off x="341996" y="1383957"/>
            <a:ext cx="5591100" cy="11049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1900"/>
              <a:buFont typeface="Quattrocento Sans"/>
              <a:buNone/>
              <a:defRPr sz="1900">
                <a:solidFill>
                  <a:schemeClr val="lt1"/>
                </a:solidFill>
              </a:defRPr>
            </a:lvl1pPr>
            <a:lvl2pPr lvl="1" rtl="0">
              <a:spcBef>
                <a:spcPts val="100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grpSp>
        <p:nvGrpSpPr>
          <p:cNvPr id="157" name="Google Shape;157;p29"/>
          <p:cNvGrpSpPr/>
          <p:nvPr/>
        </p:nvGrpSpPr>
        <p:grpSpPr>
          <a:xfrm>
            <a:off x="348651" y="313714"/>
            <a:ext cx="2032604" cy="183335"/>
            <a:chOff x="474162" y="426589"/>
            <a:chExt cx="2764319" cy="249300"/>
          </a:xfrm>
        </p:grpSpPr>
        <p:pic>
          <p:nvPicPr>
            <p:cNvPr descr="A picture containing object&#10;&#10;Description automatically generated" id="158" name="Google Shape;158;p29"/>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159" name="Google Shape;159;p29"/>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0" i="0" lang="en" sz="1300" u="none" cap="none" strike="noStrike">
                  <a:solidFill>
                    <a:schemeClr val="lt1"/>
                  </a:solidFill>
                  <a:latin typeface="Quattrocento Sans"/>
                  <a:ea typeface="Quattrocento Sans"/>
                  <a:cs typeface="Quattrocento Sans"/>
                  <a:sym typeface="Quattrocento Sans"/>
                </a:rPr>
                <a:t>Azure Databricks</a:t>
              </a:r>
              <a:endParaRPr sz="1000"/>
            </a:p>
          </p:txBody>
        </p:sp>
      </p:grpSp>
      <p:sp>
        <p:nvSpPr>
          <p:cNvPr id="160" name="Google Shape;160;p29"/>
          <p:cNvSpPr/>
          <p:nvPr/>
        </p:nvSpPr>
        <p:spPr>
          <a:xfrm>
            <a:off x="5932979" y="210554"/>
            <a:ext cx="30990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dk2"/>
        </a:solidFill>
      </p:bgPr>
    </p:bg>
    <p:spTree>
      <p:nvGrpSpPr>
        <p:cNvPr id="161" name="Shape 161"/>
        <p:cNvGrpSpPr/>
        <p:nvPr/>
      </p:nvGrpSpPr>
      <p:grpSpPr>
        <a:xfrm>
          <a:off x="0" y="0"/>
          <a:ext cx="0" cy="0"/>
          <a:chOff x="0" y="0"/>
          <a:chExt cx="0" cy="0"/>
        </a:xfrm>
      </p:grpSpPr>
      <p:sp>
        <p:nvSpPr>
          <p:cNvPr id="162" name="Google Shape;162;p30"/>
          <p:cNvSpPr/>
          <p:nvPr/>
        </p:nvSpPr>
        <p:spPr>
          <a:xfrm>
            <a:off x="7550746" y="210554"/>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3" name="Google Shape;163;p30"/>
          <p:cNvSpPr/>
          <p:nvPr/>
        </p:nvSpPr>
        <p:spPr>
          <a:xfrm>
            <a:off x="6206108" y="137932"/>
            <a:ext cx="1481400" cy="666300"/>
          </a:xfrm>
          <a:prstGeom prst="rect">
            <a:avLst/>
          </a:prstGeom>
          <a:solidFill>
            <a:srgbClr val="0078D3"/>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64" name="Google Shape;164;p30"/>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2"/>
              </a:buClr>
              <a:buSzPts val="3500"/>
              <a:buFont typeface="Quattrocento Sans"/>
              <a:buNone/>
              <a:defRPr sz="3500">
                <a:solidFill>
                  <a:schemeClr val="lt2"/>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grpSp>
        <p:nvGrpSpPr>
          <p:cNvPr id="165" name="Google Shape;165;p30"/>
          <p:cNvGrpSpPr/>
          <p:nvPr/>
        </p:nvGrpSpPr>
        <p:grpSpPr>
          <a:xfrm>
            <a:off x="110371" y="4809881"/>
            <a:ext cx="2032604" cy="183335"/>
            <a:chOff x="-8895263" y="6451239"/>
            <a:chExt cx="2764319" cy="249300"/>
          </a:xfrm>
        </p:grpSpPr>
        <p:pic>
          <p:nvPicPr>
            <p:cNvPr descr="A picture containing object&#10;&#10;Description automatically generated" id="166" name="Google Shape;166;p30"/>
            <p:cNvPicPr preferRelativeResize="0"/>
            <p:nvPr/>
          </p:nvPicPr>
          <p:blipFill rotWithShape="1">
            <a:blip r:embed="rId2">
              <a:alphaModFix/>
            </a:blip>
            <a:srcRect b="0" l="0" r="0" t="0"/>
            <a:stretch/>
          </p:blipFill>
          <p:spPr>
            <a:xfrm>
              <a:off x="-8895263" y="6473913"/>
              <a:ext cx="202113" cy="191251"/>
            </a:xfrm>
            <a:prstGeom prst="rect">
              <a:avLst/>
            </a:prstGeom>
            <a:noFill/>
            <a:ln>
              <a:noFill/>
            </a:ln>
          </p:spPr>
        </p:pic>
        <p:sp>
          <p:nvSpPr>
            <p:cNvPr id="167" name="Google Shape;167;p30"/>
            <p:cNvSpPr txBox="1"/>
            <p:nvPr/>
          </p:nvSpPr>
          <p:spPr>
            <a:xfrm>
              <a:off x="-8605044" y="645123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0" i="0" lang="en" sz="1300" u="none" cap="none" strike="noStrike">
                  <a:solidFill>
                    <a:schemeClr val="lt2"/>
                  </a:solidFill>
                  <a:latin typeface="Quattrocento Sans"/>
                  <a:ea typeface="Quattrocento Sans"/>
                  <a:cs typeface="Quattrocento Sans"/>
                  <a:sym typeface="Quattrocento Sans"/>
                </a:rPr>
                <a:t>Azure Databricks</a:t>
              </a:r>
              <a:endParaRPr sz="1000"/>
            </a:p>
          </p:txBody>
        </p:sp>
      </p:gr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3">
  <p:cSld name="Section title 3">
    <p:bg>
      <p:bgPr>
        <a:solidFill>
          <a:schemeClr val="dk1"/>
        </a:solidFill>
      </p:bgPr>
    </p:bg>
    <p:spTree>
      <p:nvGrpSpPr>
        <p:cNvPr id="168" name="Shape 168"/>
        <p:cNvGrpSpPr/>
        <p:nvPr/>
      </p:nvGrpSpPr>
      <p:grpSpPr>
        <a:xfrm>
          <a:off x="0" y="0"/>
          <a:ext cx="0" cy="0"/>
          <a:chOff x="0" y="0"/>
          <a:chExt cx="0" cy="0"/>
        </a:xfrm>
      </p:grpSpPr>
      <p:sp>
        <p:nvSpPr>
          <p:cNvPr id="169" name="Google Shape;169;p31"/>
          <p:cNvSpPr txBox="1"/>
          <p:nvPr>
            <p:ph type="title"/>
          </p:nvPr>
        </p:nvSpPr>
        <p:spPr>
          <a:xfrm>
            <a:off x="341996" y="706269"/>
            <a:ext cx="5591100" cy="2668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chemeClr val="lt1"/>
              </a:buClr>
              <a:buSzPts val="3500"/>
              <a:buFont typeface="Quattrocento Sans"/>
              <a:buNone/>
              <a:defRPr sz="3500">
                <a:solidFill>
                  <a:schemeClr val="lt1"/>
                </a:solidFill>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p:txBody>
      </p:sp>
      <p:grpSp>
        <p:nvGrpSpPr>
          <p:cNvPr id="170" name="Google Shape;170;p31"/>
          <p:cNvGrpSpPr/>
          <p:nvPr/>
        </p:nvGrpSpPr>
        <p:grpSpPr>
          <a:xfrm>
            <a:off x="348651" y="313714"/>
            <a:ext cx="2032604" cy="183335"/>
            <a:chOff x="474162" y="426589"/>
            <a:chExt cx="2764319" cy="249300"/>
          </a:xfrm>
        </p:grpSpPr>
        <p:pic>
          <p:nvPicPr>
            <p:cNvPr descr="A picture containing object&#10;&#10;Description automatically generated" id="171" name="Google Shape;171;p31"/>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172" name="Google Shape;172;p31"/>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None/>
              </a:pPr>
              <a:r>
                <a:rPr b="0" i="0" lang="en" sz="1300" u="none" cap="none" strike="noStrike">
                  <a:solidFill>
                    <a:schemeClr val="lt2"/>
                  </a:solidFill>
                  <a:latin typeface="Quattrocento Sans"/>
                  <a:ea typeface="Quattrocento Sans"/>
                  <a:cs typeface="Quattrocento Sans"/>
                  <a:sym typeface="Quattrocento Sans"/>
                </a:rPr>
                <a:t>Azure Databricks</a:t>
              </a:r>
              <a:endParaRPr sz="1000"/>
            </a:p>
          </p:txBody>
        </p:sp>
      </p:grpSp>
      <p:sp>
        <p:nvSpPr>
          <p:cNvPr id="173" name="Google Shape;173;p31"/>
          <p:cNvSpPr/>
          <p:nvPr/>
        </p:nvSpPr>
        <p:spPr>
          <a:xfrm>
            <a:off x="7550746" y="210554"/>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74" name="Google Shape;174;p31"/>
          <p:cNvSpPr/>
          <p:nvPr/>
        </p:nvSpPr>
        <p:spPr>
          <a:xfrm>
            <a:off x="6221048" y="137932"/>
            <a:ext cx="1481400" cy="666300"/>
          </a:xfrm>
          <a:prstGeom prst="rect">
            <a:avLst/>
          </a:prstGeom>
          <a:solidFill>
            <a:srgbClr val="3C3C41"/>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32"/>
          <p:cNvSpPr txBox="1"/>
          <p:nvPr>
            <p:ph type="ctrTitle"/>
          </p:nvPr>
        </p:nvSpPr>
        <p:spPr>
          <a:xfrm>
            <a:off x="705556" y="1558774"/>
            <a:ext cx="8241000" cy="1863300"/>
          </a:xfrm>
          <a:prstGeom prst="rect">
            <a:avLst/>
          </a:prstGeom>
          <a:noFill/>
          <a:ln>
            <a:noFill/>
          </a:ln>
        </p:spPr>
        <p:txBody>
          <a:bodyPr anchorCtr="0" anchor="ctr" bIns="91425" lIns="91425" spcFirstLastPara="1" rIns="91425" wrap="square" tIns="91425">
            <a:noAutofit/>
          </a:bodyPr>
          <a:lstStyle>
            <a:lvl1pPr indent="0" lvl="0" marL="0" marR="0" rtl="0" algn="l">
              <a:lnSpc>
                <a:spcPct val="90000"/>
              </a:lnSpc>
              <a:spcBef>
                <a:spcPts val="0"/>
              </a:spcBef>
              <a:spcAft>
                <a:spcPts val="0"/>
              </a:spcAft>
              <a:buSzPts val="1400"/>
              <a:buFont typeface="Source Sans Pro"/>
              <a:buNone/>
              <a:defRPr b="0" i="0" sz="5400" u="none" cap="none" strike="noStrike">
                <a:solidFill>
                  <a:schemeClr val="lt1"/>
                </a:solidFill>
              </a:defRPr>
            </a:lvl1pPr>
            <a:lvl2pPr indent="0" lvl="1"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9pPr>
          </a:lstStyle>
          <a:p/>
        </p:txBody>
      </p:sp>
      <p:sp>
        <p:nvSpPr>
          <p:cNvPr id="177" name="Google Shape;177;p32"/>
          <p:cNvSpPr txBox="1"/>
          <p:nvPr>
            <p:ph idx="1" type="subTitle"/>
          </p:nvPr>
        </p:nvSpPr>
        <p:spPr>
          <a:xfrm>
            <a:off x="689593" y="4176647"/>
            <a:ext cx="6400800" cy="4539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2400" u="none" cap="none" strike="noStrike">
                <a:solidFill>
                  <a:schemeClr val="lt1"/>
                </a:solidFill>
                <a:latin typeface="Source Sans Pro"/>
                <a:ea typeface="Source Sans Pro"/>
                <a:cs typeface="Source Sans Pro"/>
                <a:sym typeface="Source Sans Pro"/>
              </a:defRPr>
            </a:lvl1pPr>
            <a:lvl2pPr indent="0" lvl="1" marL="457200" marR="0" rtl="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Source Sans Pro"/>
                <a:ea typeface="Source Sans Pro"/>
                <a:cs typeface="Source Sans Pro"/>
                <a:sym typeface="Source Sans Pro"/>
              </a:defRPr>
            </a:lvl2pPr>
            <a:lvl3pPr indent="0" lvl="2" marL="914400" marR="0" rtl="0" algn="ctr">
              <a:lnSpc>
                <a:spcPct val="100000"/>
              </a:lnSpc>
              <a:spcBef>
                <a:spcPts val="400"/>
              </a:spcBef>
              <a:spcAft>
                <a:spcPts val="0"/>
              </a:spcAft>
              <a:buClr>
                <a:srgbClr val="888888"/>
              </a:buClr>
              <a:buSzPts val="1400"/>
              <a:buFont typeface="Merriweather Sans"/>
              <a:buNone/>
              <a:defRPr b="0" i="0" sz="1800" u="none" cap="none" strike="noStrike">
                <a:solidFill>
                  <a:srgbClr val="888888"/>
                </a:solidFill>
                <a:latin typeface="Source Sans Pro"/>
                <a:ea typeface="Source Sans Pro"/>
                <a:cs typeface="Source Sans Pro"/>
                <a:sym typeface="Source Sans Pro"/>
              </a:defRPr>
            </a:lvl3pPr>
            <a:lvl4pPr indent="0" lvl="3" marL="1371600" marR="0" rtl="0" algn="ctr">
              <a:lnSpc>
                <a:spcPct val="100000"/>
              </a:lnSpc>
              <a:spcBef>
                <a:spcPts val="400"/>
              </a:spcBef>
              <a:spcAft>
                <a:spcPts val="0"/>
              </a:spcAft>
              <a:buClr>
                <a:srgbClr val="888888"/>
              </a:buClr>
              <a:buSzPts val="1400"/>
              <a:buFont typeface="Arial"/>
              <a:buNone/>
              <a:defRPr b="0" i="0" sz="1800" u="none" cap="none" strike="noStrike">
                <a:solidFill>
                  <a:srgbClr val="888888"/>
                </a:solidFill>
                <a:latin typeface="Source Sans Pro"/>
                <a:ea typeface="Source Sans Pro"/>
                <a:cs typeface="Source Sans Pro"/>
                <a:sym typeface="Source Sans Pro"/>
              </a:defRPr>
            </a:lvl4pPr>
            <a:lvl5pPr indent="0" lvl="4" marL="1828800" marR="0" rtl="0" algn="ctr">
              <a:lnSpc>
                <a:spcPct val="100000"/>
              </a:lnSpc>
              <a:spcBef>
                <a:spcPts val="300"/>
              </a:spcBef>
              <a:spcAft>
                <a:spcPts val="0"/>
              </a:spcAft>
              <a:buClr>
                <a:srgbClr val="888888"/>
              </a:buClr>
              <a:buSzPts val="1400"/>
              <a:buFont typeface="Merriweather Sans"/>
              <a:buNone/>
              <a:defRPr b="0" i="0" sz="1600" u="none" cap="none" strike="noStrike">
                <a:solidFill>
                  <a:srgbClr val="888888"/>
                </a:solidFill>
                <a:latin typeface="Source Sans Pro"/>
                <a:ea typeface="Source Sans Pro"/>
                <a:cs typeface="Source Sans Pro"/>
                <a:sym typeface="Source Sans Pro"/>
              </a:defRPr>
            </a:lvl5pPr>
            <a:lvl6pPr indent="0" lvl="5" marL="22860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indent="0" lvl="6" marL="27432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indent="0" lvl="7" marL="32004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indent="0" lvl="8" marL="3657600" marR="0" rtl="0" algn="ctr">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178" name="Google Shape;178;p32"/>
          <p:cNvSpPr txBox="1"/>
          <p:nvPr>
            <p:ph idx="2" type="body"/>
          </p:nvPr>
        </p:nvSpPr>
        <p:spPr>
          <a:xfrm>
            <a:off x="687742" y="4563527"/>
            <a:ext cx="6446700" cy="4434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300"/>
              </a:spcBef>
              <a:spcAft>
                <a:spcPts val="0"/>
              </a:spcAft>
              <a:buClr>
                <a:schemeClr val="lt1"/>
              </a:buClr>
              <a:buSzPts val="1400"/>
              <a:buFont typeface="Arial"/>
              <a:buNone/>
              <a:defRPr b="0" i="0" sz="1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23850" lvl="2" marL="1371600" marR="0" rtl="0" algn="l">
              <a:lnSpc>
                <a:spcPct val="100000"/>
              </a:lnSpc>
              <a:spcBef>
                <a:spcPts val="400"/>
              </a:spcBef>
              <a:spcAft>
                <a:spcPts val="0"/>
              </a:spcAft>
              <a:buClr>
                <a:schemeClr val="lt1"/>
              </a:buClr>
              <a:buSzPts val="15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0200" lvl="3" marL="1828800" marR="0" rtl="0" algn="l">
              <a:lnSpc>
                <a:spcPct val="100000"/>
              </a:lnSpc>
              <a:spcBef>
                <a:spcPts val="400"/>
              </a:spcBef>
              <a:spcAft>
                <a:spcPts val="0"/>
              </a:spcAft>
              <a:buClr>
                <a:schemeClr val="lt1"/>
              </a:buClr>
              <a:buSzPts val="1600"/>
              <a:buFont typeface="Arial"/>
              <a:buChar char="•"/>
              <a:defRPr b="0" i="0" sz="1800" u="none" cap="none" strike="noStrike">
                <a:solidFill>
                  <a:schemeClr val="lt1"/>
                </a:solidFill>
                <a:latin typeface="Source Sans Pro"/>
                <a:ea typeface="Source Sans Pro"/>
                <a:cs typeface="Source Sans Pro"/>
                <a:sym typeface="Source Sans Pro"/>
              </a:defRPr>
            </a:lvl4pPr>
            <a:lvl5pPr indent="-304800" lvl="4" marL="2286000" marR="0" rtl="0" algn="l">
              <a:lnSpc>
                <a:spcPct val="100000"/>
              </a:lnSpc>
              <a:spcBef>
                <a:spcPts val="300"/>
              </a:spcBef>
              <a:spcAft>
                <a:spcPts val="0"/>
              </a:spcAft>
              <a:buClr>
                <a:schemeClr val="lt1"/>
              </a:buClr>
              <a:buSzPts val="12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179" name="Shape 179"/>
        <p:cNvGrpSpPr/>
        <p:nvPr/>
      </p:nvGrpSpPr>
      <p:grpSpPr>
        <a:xfrm>
          <a:off x="0" y="0"/>
          <a:ext cx="0" cy="0"/>
          <a:chOff x="0" y="0"/>
          <a:chExt cx="0" cy="0"/>
        </a:xfrm>
      </p:grpSpPr>
      <p:sp>
        <p:nvSpPr>
          <p:cNvPr id="180" name="Google Shape;180;p33"/>
          <p:cNvSpPr txBox="1"/>
          <p:nvPr>
            <p:ph type="title"/>
          </p:nvPr>
        </p:nvSpPr>
        <p:spPr>
          <a:xfrm>
            <a:off x="254760" y="206374"/>
            <a:ext cx="8560500" cy="857400"/>
          </a:xfrm>
          <a:prstGeom prst="rect">
            <a:avLst/>
          </a:prstGeom>
          <a:noFill/>
          <a:ln>
            <a:noFill/>
          </a:ln>
        </p:spPr>
        <p:txBody>
          <a:bodyPr anchorCtr="0" anchor="t" bIns="91425" lIns="91425" spcFirstLastPara="1" rIns="91425" wrap="square" tIns="91425">
            <a:noAutofit/>
          </a:bodyPr>
          <a:lstStyle>
            <a:lvl1pPr lvl="0" marR="0" rtl="0" algn="l">
              <a:lnSpc>
                <a:spcPct val="90000"/>
              </a:lnSpc>
              <a:spcBef>
                <a:spcPts val="0"/>
              </a:spcBef>
              <a:spcAft>
                <a:spcPts val="0"/>
              </a:spcAft>
              <a:buClr>
                <a:schemeClr val="lt1"/>
              </a:buClr>
              <a:buSzPts val="1100"/>
              <a:buFont typeface="Source Sans Pro Light"/>
              <a:buNone/>
              <a:defRPr b="0" i="0" sz="3300" u="none" cap="none" strike="noStrike">
                <a:solidFill>
                  <a:schemeClr val="lt1"/>
                </a:solidFill>
                <a:latin typeface="Source Sans Pro Light"/>
                <a:ea typeface="Source Sans Pro Light"/>
                <a:cs typeface="Source Sans Pro Light"/>
                <a:sym typeface="Source Sans Pro Light"/>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81" name="Google Shape;181;p33"/>
          <p:cNvSpPr txBox="1"/>
          <p:nvPr>
            <p:ph idx="1" type="body"/>
          </p:nvPr>
        </p:nvSpPr>
        <p:spPr>
          <a:xfrm>
            <a:off x="254760" y="1312863"/>
            <a:ext cx="8560500" cy="3394200"/>
          </a:xfrm>
          <a:prstGeom prst="rect">
            <a:avLst/>
          </a:prstGeom>
          <a:noFill/>
          <a:ln>
            <a:noFill/>
          </a:ln>
        </p:spPr>
        <p:txBody>
          <a:bodyPr anchorCtr="0" anchor="t" bIns="91425" lIns="91425" spcFirstLastPara="1" rIns="91425" wrap="square" tIns="91425">
            <a:noAutofit/>
          </a:bodyPr>
          <a:lstStyle>
            <a:lvl1pPr indent="-361950" lvl="0" marL="457200" marR="0" rtl="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Source Sans Pro"/>
                <a:ea typeface="Source Sans Pro"/>
                <a:cs typeface="Source Sans Pro"/>
                <a:sym typeface="Source Sans Pro"/>
              </a:defRPr>
            </a:lvl1pPr>
            <a:lvl2pPr indent="-342900" lvl="1" marL="914400" marR="0" rtl="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Source Sans Pro"/>
                <a:ea typeface="Source Sans Pro"/>
                <a:cs typeface="Source Sans Pro"/>
                <a:sym typeface="Source Sans Pro"/>
              </a:defRPr>
            </a:lvl2pPr>
            <a:lvl3pPr indent="-323850" lvl="2" marL="1371600" marR="0" rtl="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Source Sans Pro"/>
                <a:ea typeface="Source Sans Pro"/>
                <a:cs typeface="Source Sans Pro"/>
                <a:sym typeface="Source Sans Pro"/>
              </a:defRPr>
            </a:lvl3pPr>
            <a:lvl4pPr indent="-317500" lvl="3" marL="18288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4pPr>
            <a:lvl5pPr indent="-317500" lvl="4" marL="2286000"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Source Sans Pro"/>
                <a:ea typeface="Source Sans Pro"/>
                <a:cs typeface="Source Sans Pro"/>
                <a:sym typeface="Source Sans Pro"/>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OBJECT_1">
    <p:bg>
      <p:bgPr>
        <a:solidFill>
          <a:schemeClr val="dk1"/>
        </a:solidFill>
      </p:bgPr>
    </p:bg>
    <p:spTree>
      <p:nvGrpSpPr>
        <p:cNvPr id="182" name="Shape 182"/>
        <p:cNvGrpSpPr/>
        <p:nvPr/>
      </p:nvGrpSpPr>
      <p:grpSpPr>
        <a:xfrm>
          <a:off x="0" y="0"/>
          <a:ext cx="0" cy="0"/>
          <a:chOff x="0" y="0"/>
          <a:chExt cx="0" cy="0"/>
        </a:xfrm>
      </p:grpSpPr>
      <p:sp>
        <p:nvSpPr>
          <p:cNvPr id="183" name="Google Shape;183;p34"/>
          <p:cNvSpPr txBox="1"/>
          <p:nvPr>
            <p:ph type="title"/>
          </p:nvPr>
        </p:nvSpPr>
        <p:spPr>
          <a:xfrm>
            <a:off x="254760" y="206375"/>
            <a:ext cx="8560500" cy="8574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4000" u="none" cap="none" strike="noStrike">
                <a:solidFill>
                  <a:schemeClr val="lt1"/>
                </a:solidFill>
                <a:latin typeface="Source Sans Pro"/>
                <a:ea typeface="Source Sans Pro"/>
                <a:cs typeface="Source Sans Pro"/>
                <a:sym typeface="Source Sans Pro"/>
              </a:defRPr>
            </a:lvl1pPr>
            <a:lvl2pPr indent="0" lvl="1"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9pPr>
          </a:lstStyle>
          <a:p/>
        </p:txBody>
      </p:sp>
      <p:sp>
        <p:nvSpPr>
          <p:cNvPr id="184" name="Google Shape;184;p34"/>
          <p:cNvSpPr txBox="1"/>
          <p:nvPr>
            <p:ph idx="1" type="body"/>
          </p:nvPr>
        </p:nvSpPr>
        <p:spPr>
          <a:xfrm>
            <a:off x="254760" y="1312863"/>
            <a:ext cx="8560500" cy="3394200"/>
          </a:xfrm>
          <a:prstGeom prst="rect">
            <a:avLst/>
          </a:prstGeom>
          <a:noFill/>
          <a:ln>
            <a:noFill/>
          </a:ln>
        </p:spPr>
        <p:txBody>
          <a:bodyPr anchorCtr="0" anchor="t" bIns="91425" lIns="91425" spcFirstLastPara="1" rIns="91425" wrap="square" tIns="91425">
            <a:noAutofit/>
          </a:bodyPr>
          <a:lstStyle>
            <a:lvl1pPr indent="-368300" lvl="0" marL="457200" marR="0" rtl="0" algn="l">
              <a:lnSpc>
                <a:spcPct val="100000"/>
              </a:lnSpc>
              <a:spcBef>
                <a:spcPts val="500"/>
              </a:spcBef>
              <a:spcAft>
                <a:spcPts val="0"/>
              </a:spcAft>
              <a:buClr>
                <a:schemeClr val="lt1"/>
              </a:buClr>
              <a:buSzPts val="2200"/>
              <a:buFont typeface="Arial"/>
              <a:buChar char="•"/>
              <a:defRPr b="0" i="0" sz="2400" u="none" cap="none" strike="noStrike">
                <a:solidFill>
                  <a:schemeClr val="lt1"/>
                </a:solidFill>
                <a:latin typeface="Source Sans Pro"/>
                <a:ea typeface="Source Sans Pro"/>
                <a:cs typeface="Source Sans Pro"/>
                <a:sym typeface="Source Sans Pro"/>
              </a:defRPr>
            </a:lvl1pPr>
            <a:lvl2pPr indent="-342900" lvl="1" marL="9144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2pPr>
            <a:lvl3pPr indent="-317500" lvl="2" marL="1371600" marR="0" rtl="0" algn="l">
              <a:lnSpc>
                <a:spcPct val="100000"/>
              </a:lnSpc>
              <a:spcBef>
                <a:spcPts val="400"/>
              </a:spcBef>
              <a:spcAft>
                <a:spcPts val="0"/>
              </a:spcAft>
              <a:buClr>
                <a:schemeClr val="lt1"/>
              </a:buClr>
              <a:buSzPts val="1400"/>
              <a:buFont typeface="Merriweather Sans"/>
              <a:buChar char="–"/>
              <a:defRPr b="0" i="0" sz="1800" u="none" cap="none" strike="noStrike">
                <a:solidFill>
                  <a:schemeClr val="lt1"/>
                </a:solidFill>
                <a:latin typeface="Source Sans Pro"/>
                <a:ea typeface="Source Sans Pro"/>
                <a:cs typeface="Source Sans Pro"/>
                <a:sym typeface="Source Sans Pro"/>
              </a:defRPr>
            </a:lvl3pPr>
            <a:lvl4pPr indent="-336550" lvl="3" marL="1828800" marR="0" rtl="0" algn="l">
              <a:lnSpc>
                <a:spcPct val="100000"/>
              </a:lnSpc>
              <a:spcBef>
                <a:spcPts val="400"/>
              </a:spcBef>
              <a:spcAft>
                <a:spcPts val="0"/>
              </a:spcAft>
              <a:buClr>
                <a:schemeClr val="lt1"/>
              </a:buClr>
              <a:buSzPts val="1700"/>
              <a:buFont typeface="Arial"/>
              <a:buChar char="•"/>
              <a:defRPr b="0" i="0" sz="1800" u="none" cap="none" strike="noStrike">
                <a:solidFill>
                  <a:schemeClr val="lt1"/>
                </a:solidFill>
                <a:latin typeface="Source Sans Pro"/>
                <a:ea typeface="Source Sans Pro"/>
                <a:cs typeface="Source Sans Pro"/>
                <a:sym typeface="Source Sans Pro"/>
              </a:defRPr>
            </a:lvl4pPr>
            <a:lvl5pPr indent="-311150" lvl="4" marL="2286000" marR="0" rtl="0" algn="l">
              <a:lnSpc>
                <a:spcPct val="100000"/>
              </a:lnSpc>
              <a:spcBef>
                <a:spcPts val="300"/>
              </a:spcBef>
              <a:spcAft>
                <a:spcPts val="0"/>
              </a:spcAft>
              <a:buClr>
                <a:schemeClr val="lt1"/>
              </a:buClr>
              <a:buSzPts val="1300"/>
              <a:buFont typeface="Merriweather Sans"/>
              <a:buChar char="–"/>
              <a:defRPr b="0" i="0" sz="1600" u="none" cap="none" strike="noStrike">
                <a:solidFill>
                  <a:schemeClr val="lt1"/>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85" name="Google Shape;185;p34"/>
          <p:cNvPicPr preferRelativeResize="0"/>
          <p:nvPr/>
        </p:nvPicPr>
        <p:blipFill rotWithShape="1">
          <a:blip r:embed="rId2">
            <a:alphaModFix/>
          </a:blip>
          <a:srcRect b="0" l="0" r="0" t="0"/>
          <a:stretch/>
        </p:blipFill>
        <p:spPr>
          <a:xfrm>
            <a:off x="199757" y="4840370"/>
            <a:ext cx="1050600" cy="178500"/>
          </a:xfrm>
          <a:prstGeom prst="rect">
            <a:avLst/>
          </a:prstGeom>
          <a:noFill/>
          <a:ln>
            <a:noFill/>
          </a:ln>
        </p:spPr>
      </p:pic>
      <p:sp>
        <p:nvSpPr>
          <p:cNvPr id="186" name="Google Shape;186;p34"/>
          <p:cNvSpPr txBox="1"/>
          <p:nvPr/>
        </p:nvSpPr>
        <p:spPr>
          <a:xfrm>
            <a:off x="8445501" y="4788588"/>
            <a:ext cx="509400" cy="2769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lt1"/>
                </a:solidFill>
                <a:latin typeface="Source Sans Pro"/>
                <a:ea typeface="Source Sans Pro"/>
                <a:cs typeface="Source Sans Pro"/>
                <a:sym typeface="Source Sans Pro"/>
              </a:rPr>
              <a:t>‹#›</a:t>
            </a:fld>
            <a:endParaRPr b="0" i="0" sz="1200" u="none" cap="none" strike="noStrik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Frame">
  <p:cSld name="Closing Frame">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35"/>
          <p:cNvSpPr txBox="1"/>
          <p:nvPr>
            <p:ph type="ctrTitle"/>
          </p:nvPr>
        </p:nvSpPr>
        <p:spPr>
          <a:xfrm>
            <a:off x="903111" y="1801592"/>
            <a:ext cx="7740000" cy="1248900"/>
          </a:xfrm>
          <a:prstGeom prst="rect">
            <a:avLst/>
          </a:prstGeom>
          <a:noFill/>
          <a:ln>
            <a:noFill/>
          </a:ln>
        </p:spPr>
        <p:txBody>
          <a:bodyPr anchorCtr="0" anchor="t" bIns="91425" lIns="91425" spcFirstLastPara="1" rIns="91425" wrap="square" tIns="91425">
            <a:noAutofit/>
          </a:bodyPr>
          <a:lstStyle>
            <a:lvl1pPr indent="0" lvl="0" marL="0" marR="0" rtl="0" algn="l">
              <a:spcBef>
                <a:spcPts val="0"/>
              </a:spcBef>
              <a:spcAft>
                <a:spcPts val="0"/>
              </a:spcAft>
              <a:buSzPts val="1400"/>
              <a:buNone/>
              <a:defRPr b="0" i="0" sz="5400" u="none" cap="none" strike="noStrike">
                <a:solidFill>
                  <a:schemeClr val="lt1"/>
                </a:solidFill>
                <a:latin typeface="Source Sans Pro"/>
                <a:ea typeface="Source Sans Pro"/>
                <a:cs typeface="Source Sans Pro"/>
                <a:sym typeface="Source Sans Pro"/>
              </a:defRPr>
            </a:lvl1pPr>
            <a:lvl2pPr indent="0" lvl="1"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2pPr>
            <a:lvl3pPr indent="0" lvl="2"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3pPr>
            <a:lvl4pPr indent="0" lvl="3"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4pPr>
            <a:lvl5pPr indent="0" lvl="4" marL="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5pPr>
            <a:lvl6pPr indent="0" lvl="5" marL="4572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6pPr>
            <a:lvl7pPr indent="0" lvl="6" marL="9144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7pPr>
            <a:lvl8pPr indent="0" lvl="7" marL="13716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8pPr>
            <a:lvl9pPr indent="0" lvl="8" marL="1828800" marR="0" rtl="0" algn="l">
              <a:spcBef>
                <a:spcPts val="0"/>
              </a:spcBef>
              <a:spcAft>
                <a:spcPts val="0"/>
              </a:spcAft>
              <a:buSzPts val="1400"/>
              <a:buNone/>
              <a:defRPr b="0" i="0" sz="4000" u="none" cap="none" strike="noStrike">
                <a:solidFill>
                  <a:schemeClr val="dk1"/>
                </a:solidFill>
                <a:latin typeface="Arial"/>
                <a:ea typeface="Arial"/>
                <a:cs typeface="Arial"/>
                <a:sym typeface="Arial"/>
              </a:defRPr>
            </a:lvl9pPr>
          </a:lstStyle>
          <a:p/>
        </p:txBody>
      </p:sp>
      <p:sp>
        <p:nvSpPr>
          <p:cNvPr id="189" name="Google Shape;189;p35"/>
          <p:cNvSpPr txBox="1"/>
          <p:nvPr>
            <p:ph idx="1" type="body"/>
          </p:nvPr>
        </p:nvSpPr>
        <p:spPr>
          <a:xfrm>
            <a:off x="903111" y="2717205"/>
            <a:ext cx="6349800" cy="6666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00000"/>
              </a:lnSpc>
              <a:spcBef>
                <a:spcPts val="500"/>
              </a:spcBef>
              <a:spcAft>
                <a:spcPts val="0"/>
              </a:spcAft>
              <a:buClr>
                <a:schemeClr val="lt1"/>
              </a:buClr>
              <a:buSzPts val="1400"/>
              <a:buFont typeface="Arial"/>
              <a:buNone/>
              <a:defRPr b="0" i="0" sz="2400" u="none" cap="none" strike="noStrike">
                <a:solidFill>
                  <a:schemeClr val="lt1"/>
                </a:solidFill>
                <a:latin typeface="Source Sans Pro"/>
                <a:ea typeface="Source Sans Pro"/>
                <a:cs typeface="Source Sans Pro"/>
                <a:sym typeface="Source Sans Pro"/>
              </a:defRPr>
            </a:lvl1pPr>
            <a:lvl2pPr indent="-228600" lvl="1" marL="914400" marR="0" rtl="0" algn="l">
              <a:lnSpc>
                <a:spcPct val="100000"/>
              </a:lnSpc>
              <a:spcBef>
                <a:spcPts val="200"/>
              </a:spcBef>
              <a:spcAft>
                <a:spcPts val="0"/>
              </a:spcAft>
              <a:buClr>
                <a:schemeClr val="lt1"/>
              </a:buClr>
              <a:buSzPts val="1400"/>
              <a:buFont typeface="Arial"/>
              <a:buNone/>
              <a:defRPr b="0" i="0" sz="1200" u="none" cap="none" strike="noStrike">
                <a:solidFill>
                  <a:schemeClr val="lt1"/>
                </a:solidFill>
                <a:latin typeface="Source Sans Pro"/>
                <a:ea typeface="Source Sans Pro"/>
                <a:cs typeface="Source Sans Pro"/>
                <a:sym typeface="Source Sans Pro"/>
              </a:defRPr>
            </a:lvl2pPr>
            <a:lvl3pPr indent="-228600" lvl="2" marL="1371600" marR="0" rtl="0" algn="l">
              <a:lnSpc>
                <a:spcPct val="100000"/>
              </a:lnSpc>
              <a:spcBef>
                <a:spcPts val="200"/>
              </a:spcBef>
              <a:spcAft>
                <a:spcPts val="0"/>
              </a:spcAft>
              <a:buClr>
                <a:schemeClr val="lt1"/>
              </a:buClr>
              <a:buSzPts val="1400"/>
              <a:buFont typeface="Merriweather Sans"/>
              <a:buNone/>
              <a:defRPr b="0" i="0" sz="1000" u="none" cap="none" strike="noStrike">
                <a:solidFill>
                  <a:schemeClr val="lt1"/>
                </a:solidFill>
                <a:latin typeface="Source Sans Pro"/>
                <a:ea typeface="Source Sans Pro"/>
                <a:cs typeface="Source Sans Pro"/>
                <a:sym typeface="Source Sans Pro"/>
              </a:defRPr>
            </a:lvl3pPr>
            <a:lvl4pPr indent="-228600" lvl="3" marL="1828800" marR="0" rtl="0" algn="l">
              <a:lnSpc>
                <a:spcPct val="100000"/>
              </a:lnSpc>
              <a:spcBef>
                <a:spcPts val="100"/>
              </a:spcBef>
              <a:spcAft>
                <a:spcPts val="0"/>
              </a:spcAft>
              <a:buClr>
                <a:schemeClr val="lt1"/>
              </a:buClr>
              <a:buSzPts val="1400"/>
              <a:buFont typeface="Arial"/>
              <a:buNone/>
              <a:defRPr b="0" i="0" sz="900" u="none" cap="none" strike="noStrike">
                <a:solidFill>
                  <a:schemeClr val="lt1"/>
                </a:solidFill>
                <a:latin typeface="Source Sans Pro"/>
                <a:ea typeface="Source Sans Pro"/>
                <a:cs typeface="Source Sans Pro"/>
                <a:sym typeface="Source Sans Pro"/>
              </a:defRPr>
            </a:lvl4pPr>
            <a:lvl5pPr indent="-228600" lvl="4" marL="2286000" marR="0" rtl="0" algn="l">
              <a:lnSpc>
                <a:spcPct val="100000"/>
              </a:lnSpc>
              <a:spcBef>
                <a:spcPts val="100"/>
              </a:spcBef>
              <a:spcAft>
                <a:spcPts val="0"/>
              </a:spcAft>
              <a:buClr>
                <a:schemeClr val="lt1"/>
              </a:buClr>
              <a:buSzPts val="1400"/>
              <a:buFont typeface="Merriweather Sans"/>
              <a:buNone/>
              <a:defRPr b="0" i="0" sz="900" u="none" cap="none" strike="noStrike">
                <a:solidFill>
                  <a:schemeClr val="lt1"/>
                </a:solidFill>
                <a:latin typeface="Source Sans Pro"/>
                <a:ea typeface="Source Sans Pro"/>
                <a:cs typeface="Source Sans Pro"/>
                <a:sym typeface="Source Sans Pro"/>
              </a:defRPr>
            </a:lvl5pPr>
            <a:lvl6pPr indent="-228600" lvl="5" marL="2743200" marR="0" rtl="0" algn="l">
              <a:spcBef>
                <a:spcPts val="1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00"/>
              </a:spcBef>
              <a:spcAft>
                <a:spcPts val="0"/>
              </a:spcAft>
              <a:buClr>
                <a:schemeClr val="dk1"/>
              </a:buClr>
              <a:buSzPts val="1400"/>
              <a:buFont typeface="Arial"/>
              <a:buNone/>
              <a:defRPr b="0" i="0" sz="9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p:cSld name="4_Insert Photo">
    <p:spTree>
      <p:nvGrpSpPr>
        <p:cNvPr id="192" name="Shape 192"/>
        <p:cNvGrpSpPr/>
        <p:nvPr/>
      </p:nvGrpSpPr>
      <p:grpSpPr>
        <a:xfrm>
          <a:off x="0" y="0"/>
          <a:ext cx="0" cy="0"/>
          <a:chOff x="0" y="0"/>
          <a:chExt cx="0" cy="0"/>
        </a:xfrm>
      </p:grpSpPr>
      <p:sp>
        <p:nvSpPr>
          <p:cNvPr id="193" name="Google Shape;193;p37"/>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194" name="Google Shape;194;p37"/>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195" name="Google Shape;195;p37"/>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196" name="Google Shape;196;p37"/>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197" name="Google Shape;197;p37"/>
          <p:cNvSpPr txBox="1"/>
          <p:nvPr>
            <p:ph idx="2"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198" name="Google Shape;198;p37"/>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199" name="Google Shape;199;p37"/>
          <p:cNvSpPr/>
          <p:nvPr>
            <p:ph idx="3"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0" name="Google Shape;200;p37"/>
          <p:cNvSpPr txBox="1"/>
          <p:nvPr>
            <p:ph idx="4" type="body"/>
          </p:nvPr>
        </p:nvSpPr>
        <p:spPr>
          <a:xfrm>
            <a:off x="5239795" y="4635938"/>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1" name="Google Shape;201;p37"/>
          <p:cNvSpPr txBox="1"/>
          <p:nvPr>
            <p:ph idx="5" type="body"/>
          </p:nvPr>
        </p:nvSpPr>
        <p:spPr>
          <a:xfrm>
            <a:off x="4384763" y="4633375"/>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2" name="Google Shape;202;p37"/>
          <p:cNvSpPr txBox="1"/>
          <p:nvPr>
            <p:ph idx="6" type="body"/>
          </p:nvPr>
        </p:nvSpPr>
        <p:spPr>
          <a:xfrm>
            <a:off x="3243734" y="4635938"/>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3" name="Google Shape;203;p37"/>
          <p:cNvSpPr txBox="1"/>
          <p:nvPr>
            <p:ph idx="7" type="body"/>
          </p:nvPr>
        </p:nvSpPr>
        <p:spPr>
          <a:xfrm>
            <a:off x="1881031" y="4635938"/>
            <a:ext cx="11241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04" name="Google Shape;204;p37"/>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205" name="Google Shape;205;p37"/>
          <p:cNvSpPr txBox="1"/>
          <p:nvPr/>
        </p:nvSpPr>
        <p:spPr>
          <a:xfrm>
            <a:off x="3757586" y="4442210"/>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206" name="Google Shape;206;p37"/>
          <p:cNvSpPr txBox="1"/>
          <p:nvPr/>
        </p:nvSpPr>
        <p:spPr>
          <a:xfrm>
            <a:off x="4902228" y="4435673"/>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207" name="Google Shape;207;p37"/>
          <p:cNvSpPr txBox="1"/>
          <p:nvPr/>
        </p:nvSpPr>
        <p:spPr>
          <a:xfrm>
            <a:off x="6031963" y="4436249"/>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
        <p:nvSpPr>
          <p:cNvPr id="208" name="Google Shape;208;p37"/>
          <p:cNvSpPr txBox="1"/>
          <p:nvPr>
            <p:ph idx="8" type="body"/>
          </p:nvPr>
        </p:nvSpPr>
        <p:spPr>
          <a:xfrm>
            <a:off x="6081965" y="4638035"/>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nsert Photo 1">
  <p:cSld name="5_Insert Photo">
    <p:spTree>
      <p:nvGrpSpPr>
        <p:cNvPr id="209" name="Shape 209"/>
        <p:cNvGrpSpPr/>
        <p:nvPr/>
      </p:nvGrpSpPr>
      <p:grpSpPr>
        <a:xfrm>
          <a:off x="0" y="0"/>
          <a:ext cx="0" cy="0"/>
          <a:chOff x="0" y="0"/>
          <a:chExt cx="0" cy="0"/>
        </a:xfrm>
      </p:grpSpPr>
      <p:pic>
        <p:nvPicPr>
          <p:cNvPr id="210" name="Google Shape;210;p38"/>
          <p:cNvPicPr preferRelativeResize="0"/>
          <p:nvPr/>
        </p:nvPicPr>
        <p:blipFill rotWithShape="1">
          <a:blip r:embed="rId2">
            <a:alphaModFix/>
          </a:blip>
          <a:srcRect b="0" l="0" r="0" t="0"/>
          <a:stretch/>
        </p:blipFill>
        <p:spPr>
          <a:xfrm>
            <a:off x="4438556" y="-3733"/>
            <a:ext cx="4704779" cy="4262259"/>
          </a:xfrm>
          <a:prstGeom prst="rect">
            <a:avLst/>
          </a:prstGeom>
          <a:noFill/>
          <a:ln>
            <a:noFill/>
          </a:ln>
        </p:spPr>
      </p:pic>
      <p:sp>
        <p:nvSpPr>
          <p:cNvPr id="211" name="Google Shape;211;p38"/>
          <p:cNvSpPr/>
          <p:nvPr>
            <p:ph idx="2" type="pic"/>
          </p:nvPr>
        </p:nvSpPr>
        <p:spPr>
          <a:xfrm>
            <a:off x="4438556" y="0"/>
            <a:ext cx="4705500" cy="42636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chemeClr val="lt1"/>
              </a:buClr>
              <a:buSzPts val="1500"/>
              <a:buFont typeface="Arial"/>
              <a:buNone/>
              <a:defRPr b="0" i="0" sz="2100" u="none" cap="none" strike="noStrike">
                <a:solidFill>
                  <a:schemeClr val="lt1"/>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12" name="Google Shape;212;p38"/>
          <p:cNvSpPr txBox="1"/>
          <p:nvPr>
            <p:ph type="ctrTitle"/>
          </p:nvPr>
        </p:nvSpPr>
        <p:spPr>
          <a:xfrm>
            <a:off x="460339" y="638400"/>
            <a:ext cx="3524700" cy="782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7F7F7F"/>
              </a:buClr>
              <a:buSzPts val="1800"/>
              <a:buFont typeface="Quattrocento Sans"/>
              <a:buNone/>
              <a:defRPr b="1" i="0" sz="2400" u="none" cap="none" strike="noStrike">
                <a:solidFill>
                  <a:srgbClr val="7F7F7F"/>
                </a:solidFill>
                <a:latin typeface="Quattrocento Sans"/>
                <a:ea typeface="Quattrocento Sans"/>
                <a:cs typeface="Quattrocento Sans"/>
                <a:sym typeface="Quattrocento Sans"/>
              </a:defRPr>
            </a:lvl1pPr>
            <a:lvl2pPr lvl="1" rtl="0" algn="l">
              <a:lnSpc>
                <a:spcPct val="100000"/>
              </a:lnSpc>
              <a:spcBef>
                <a:spcPts val="0"/>
              </a:spcBef>
              <a:spcAft>
                <a:spcPts val="0"/>
              </a:spcAft>
              <a:buSzPts val="800"/>
              <a:buNone/>
              <a:defRPr sz="1400"/>
            </a:lvl2pPr>
            <a:lvl3pPr lvl="2" rtl="0" algn="l">
              <a:lnSpc>
                <a:spcPct val="100000"/>
              </a:lnSpc>
              <a:spcBef>
                <a:spcPts val="0"/>
              </a:spcBef>
              <a:spcAft>
                <a:spcPts val="0"/>
              </a:spcAft>
              <a:buSzPts val="800"/>
              <a:buNone/>
              <a:defRPr sz="1400"/>
            </a:lvl3pPr>
            <a:lvl4pPr lvl="3" rtl="0" algn="l">
              <a:lnSpc>
                <a:spcPct val="100000"/>
              </a:lnSpc>
              <a:spcBef>
                <a:spcPts val="0"/>
              </a:spcBef>
              <a:spcAft>
                <a:spcPts val="0"/>
              </a:spcAft>
              <a:buSzPts val="800"/>
              <a:buNone/>
              <a:defRPr sz="1400"/>
            </a:lvl4pPr>
            <a:lvl5pPr lvl="4" rtl="0" algn="l">
              <a:lnSpc>
                <a:spcPct val="100000"/>
              </a:lnSpc>
              <a:spcBef>
                <a:spcPts val="0"/>
              </a:spcBef>
              <a:spcAft>
                <a:spcPts val="0"/>
              </a:spcAft>
              <a:buSzPts val="800"/>
              <a:buNone/>
              <a:defRPr sz="1400"/>
            </a:lvl5pPr>
            <a:lvl6pPr lvl="5" rtl="0" algn="l">
              <a:lnSpc>
                <a:spcPct val="100000"/>
              </a:lnSpc>
              <a:spcBef>
                <a:spcPts val="0"/>
              </a:spcBef>
              <a:spcAft>
                <a:spcPts val="0"/>
              </a:spcAft>
              <a:buSzPts val="800"/>
              <a:buNone/>
              <a:defRPr sz="1400"/>
            </a:lvl6pPr>
            <a:lvl7pPr lvl="6" rtl="0" algn="l">
              <a:lnSpc>
                <a:spcPct val="100000"/>
              </a:lnSpc>
              <a:spcBef>
                <a:spcPts val="0"/>
              </a:spcBef>
              <a:spcAft>
                <a:spcPts val="0"/>
              </a:spcAft>
              <a:buSzPts val="800"/>
              <a:buNone/>
              <a:defRPr sz="1400"/>
            </a:lvl7pPr>
            <a:lvl8pPr lvl="7" rtl="0" algn="l">
              <a:lnSpc>
                <a:spcPct val="100000"/>
              </a:lnSpc>
              <a:spcBef>
                <a:spcPts val="0"/>
              </a:spcBef>
              <a:spcAft>
                <a:spcPts val="0"/>
              </a:spcAft>
              <a:buSzPts val="800"/>
              <a:buNone/>
              <a:defRPr sz="1400"/>
            </a:lvl8pPr>
            <a:lvl9pPr lvl="8" rtl="0" algn="l">
              <a:lnSpc>
                <a:spcPct val="100000"/>
              </a:lnSpc>
              <a:spcBef>
                <a:spcPts val="0"/>
              </a:spcBef>
              <a:spcAft>
                <a:spcPts val="0"/>
              </a:spcAft>
              <a:buSzPts val="800"/>
              <a:buNone/>
              <a:defRPr sz="1400"/>
            </a:lvl9pPr>
          </a:lstStyle>
          <a:p/>
        </p:txBody>
      </p:sp>
      <p:sp>
        <p:nvSpPr>
          <p:cNvPr id="213" name="Google Shape;213;p38"/>
          <p:cNvSpPr txBox="1"/>
          <p:nvPr>
            <p:ph idx="1" type="body"/>
          </p:nvPr>
        </p:nvSpPr>
        <p:spPr>
          <a:xfrm>
            <a:off x="466725" y="1447799"/>
            <a:ext cx="3543300" cy="2537100"/>
          </a:xfrm>
          <a:prstGeom prst="rect">
            <a:avLst/>
          </a:prstGeom>
          <a:noFill/>
          <a:ln>
            <a:noFill/>
          </a:ln>
        </p:spPr>
        <p:txBody>
          <a:bodyPr anchorCtr="0" anchor="t" bIns="0" lIns="0" spcFirstLastPara="1" rIns="0" wrap="square" tIns="0">
            <a:noAutofit/>
          </a:bodyPr>
          <a:lstStyle>
            <a:lvl1pPr indent="-228600" lvl="0" marL="457200" marR="0" rtl="0" algn="l">
              <a:lnSpc>
                <a:spcPct val="150000"/>
              </a:lnSpc>
              <a:spcBef>
                <a:spcPts val="800"/>
              </a:spcBef>
              <a:spcAft>
                <a:spcPts val="0"/>
              </a:spcAft>
              <a:buClr>
                <a:srgbClr val="3A3838"/>
              </a:buClr>
              <a:buSzPts val="700"/>
              <a:buFont typeface="Arial"/>
              <a:buNone/>
              <a:defRPr b="0" i="0" sz="900" u="none" cap="none" strike="noStrike">
                <a:solidFill>
                  <a:srgbClr val="3A3838"/>
                </a:solidFill>
                <a:latin typeface="Quattrocento Sans"/>
                <a:ea typeface="Quattrocento Sans"/>
                <a:cs typeface="Quattrocento Sans"/>
                <a:sym typeface="Quattrocento Sans"/>
              </a:defRPr>
            </a:lvl1pPr>
            <a:lvl2pPr indent="-311150" lvl="1" marL="914400"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indent="-298450" lvl="2" marL="1371600"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indent="-292100" lvl="3" marL="1828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indent="-292100" lvl="4" marL="22860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214" name="Google Shape;214;p38"/>
          <p:cNvCxnSpPr/>
          <p:nvPr/>
        </p:nvCxnSpPr>
        <p:spPr>
          <a:xfrm>
            <a:off x="10471871" y="7519988"/>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215" name="Google Shape;215;p38"/>
          <p:cNvSpPr/>
          <p:nvPr/>
        </p:nvSpPr>
        <p:spPr>
          <a:xfrm>
            <a:off x="0" y="4267200"/>
            <a:ext cx="9144000" cy="8763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Calibri"/>
              <a:buNone/>
            </a:pPr>
            <a:r>
              <a:t/>
            </a:r>
            <a:endParaRPr b="0" i="0" sz="1300" u="none" cap="none" strike="noStrike">
              <a:solidFill>
                <a:schemeClr val="lt1"/>
              </a:solidFill>
              <a:latin typeface="Quattrocento Sans"/>
              <a:ea typeface="Quattrocento Sans"/>
              <a:cs typeface="Quattrocento Sans"/>
              <a:sym typeface="Quattrocento Sans"/>
            </a:endParaRPr>
          </a:p>
        </p:txBody>
      </p:sp>
      <p:sp>
        <p:nvSpPr>
          <p:cNvPr id="216" name="Google Shape;216;p38"/>
          <p:cNvSpPr txBox="1"/>
          <p:nvPr>
            <p:ph idx="3" type="body"/>
          </p:nvPr>
        </p:nvSpPr>
        <p:spPr>
          <a:xfrm>
            <a:off x="8199986" y="4726429"/>
            <a:ext cx="630600" cy="287100"/>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rgbClr val="7F7F7F"/>
              </a:buClr>
              <a:buSzPts val="400"/>
              <a:buFont typeface="Arial"/>
              <a:buNone/>
              <a:defRPr b="0" i="0" sz="6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cxnSp>
        <p:nvCxnSpPr>
          <p:cNvPr id="217" name="Google Shape;217;p38"/>
          <p:cNvCxnSpPr/>
          <p:nvPr/>
        </p:nvCxnSpPr>
        <p:spPr>
          <a:xfrm>
            <a:off x="7892703" y="4448175"/>
            <a:ext cx="0" cy="476400"/>
          </a:xfrm>
          <a:prstGeom prst="straightConnector1">
            <a:avLst/>
          </a:prstGeom>
          <a:noFill/>
          <a:ln cap="flat" cmpd="sng" w="9525">
            <a:solidFill>
              <a:srgbClr val="BFBFBF"/>
            </a:solidFill>
            <a:prstDash val="solid"/>
            <a:miter lim="800000"/>
            <a:headEnd len="sm" w="sm" type="none"/>
            <a:tailEnd len="sm" w="sm" type="none"/>
          </a:ln>
        </p:spPr>
      </p:cxnSp>
      <p:sp>
        <p:nvSpPr>
          <p:cNvPr id="218" name="Google Shape;218;p38"/>
          <p:cNvSpPr/>
          <p:nvPr>
            <p:ph idx="4" type="pic"/>
          </p:nvPr>
        </p:nvSpPr>
        <p:spPr>
          <a:xfrm>
            <a:off x="151873" y="4413537"/>
            <a:ext cx="1548300" cy="625800"/>
          </a:xfrm>
          <a:prstGeom prst="rect">
            <a:avLst/>
          </a:prstGeom>
          <a:noFill/>
          <a:ln>
            <a:noFill/>
          </a:ln>
        </p:spPr>
        <p:txBody>
          <a:bodyPr anchorCtr="0" anchor="ctr" bIns="25200" lIns="50425" spcFirstLastPara="1" rIns="50425" wrap="square" tIns="25200">
            <a:noAutofit/>
          </a:bodyPr>
          <a:lstStyle>
            <a:lvl1pPr lvl="0" marR="0" rtl="0" algn="ctr">
              <a:lnSpc>
                <a:spcPct val="90000"/>
              </a:lnSpc>
              <a:spcBef>
                <a:spcPts val="800"/>
              </a:spcBef>
              <a:spcAft>
                <a:spcPts val="0"/>
              </a:spcAft>
              <a:buClr>
                <a:srgbClr val="7030A0"/>
              </a:buClr>
              <a:buSzPts val="900"/>
              <a:buFont typeface="Arial"/>
              <a:buNone/>
              <a:defRPr b="0" i="0" sz="1200" u="none" cap="none" strike="noStrike">
                <a:solidFill>
                  <a:srgbClr val="7030A0"/>
                </a:solidFill>
                <a:latin typeface="Quattrocento Sans"/>
                <a:ea typeface="Quattrocento Sans"/>
                <a:cs typeface="Quattrocento Sans"/>
                <a:sym typeface="Quattrocento Sans"/>
              </a:defRPr>
            </a:lvl1pPr>
            <a:lvl2pPr lvl="1" marR="0" rtl="0" algn="l">
              <a:lnSpc>
                <a:spcPct val="90000"/>
              </a:lnSpc>
              <a:spcBef>
                <a:spcPts val="400"/>
              </a:spcBef>
              <a:spcAft>
                <a:spcPts val="0"/>
              </a:spcAft>
              <a:buClr>
                <a:schemeClr val="dk1"/>
              </a:buClr>
              <a:buSzPts val="1300"/>
              <a:buFont typeface="Arial"/>
              <a:buChar char="•"/>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400"/>
              </a:spcBef>
              <a:spcAft>
                <a:spcPts val="0"/>
              </a:spcAft>
              <a:buClr>
                <a:schemeClr val="dk1"/>
              </a:buClr>
              <a:buSzPts val="1100"/>
              <a:buFont typeface="Arial"/>
              <a:buChar char="•"/>
              <a:defRPr b="0" i="0" sz="1500"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5pPr>
            <a:lvl6pPr lvl="5"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lvl="6"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lvl="7"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lvl="8"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19" name="Google Shape;219;p38"/>
          <p:cNvSpPr txBox="1"/>
          <p:nvPr>
            <p:ph idx="5" type="body"/>
          </p:nvPr>
        </p:nvSpPr>
        <p:spPr>
          <a:xfrm>
            <a:off x="6669630" y="4617084"/>
            <a:ext cx="6042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0" name="Google Shape;220;p38"/>
          <p:cNvSpPr txBox="1"/>
          <p:nvPr>
            <p:ph idx="6" type="body"/>
          </p:nvPr>
        </p:nvSpPr>
        <p:spPr>
          <a:xfrm>
            <a:off x="5477005" y="4635938"/>
            <a:ext cx="6600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1" name="Google Shape;221;p38"/>
          <p:cNvSpPr txBox="1"/>
          <p:nvPr>
            <p:ph idx="7" type="body"/>
          </p:nvPr>
        </p:nvSpPr>
        <p:spPr>
          <a:xfrm>
            <a:off x="3980438" y="4617084"/>
            <a:ext cx="7413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2" name="Google Shape;222;p38"/>
          <p:cNvSpPr txBox="1"/>
          <p:nvPr>
            <p:ph idx="8" type="body"/>
          </p:nvPr>
        </p:nvSpPr>
        <p:spPr>
          <a:xfrm>
            <a:off x="2315446" y="4628638"/>
            <a:ext cx="1128900" cy="348000"/>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0"/>
              </a:spcBef>
              <a:spcAft>
                <a:spcPts val="0"/>
              </a:spcAft>
              <a:buClr>
                <a:srgbClr val="7F7F7F"/>
              </a:buClr>
              <a:buSzPts val="600"/>
              <a:buFont typeface="Arial"/>
              <a:buNone/>
              <a:defRPr b="0" i="0" sz="800" u="none" cap="none" strike="noStrike">
                <a:solidFill>
                  <a:srgbClr val="7F7F7F"/>
                </a:solidFill>
                <a:latin typeface="Quattrocento Sans"/>
                <a:ea typeface="Quattrocento Sans"/>
                <a:cs typeface="Quattrocento Sans"/>
                <a:sym typeface="Quattrocento Sans"/>
              </a:defRPr>
            </a:lvl1pPr>
            <a:lvl2pPr indent="-228600" lvl="1" marL="9144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3pPr>
            <a:lvl4pPr indent="-228600" lvl="3" marL="18288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90000"/>
              </a:lnSpc>
              <a:spcBef>
                <a:spcPts val="400"/>
              </a:spcBef>
              <a:spcAft>
                <a:spcPts val="0"/>
              </a:spcAft>
              <a:buClr>
                <a:schemeClr val="dk1"/>
              </a:buClr>
              <a:buSzPts val="400"/>
              <a:buFont typeface="Arial"/>
              <a:buNone/>
              <a:defRPr b="0" i="0" sz="600" u="none" cap="none" strike="noStrike">
                <a:solidFill>
                  <a:schemeClr val="dk1"/>
                </a:solidFill>
                <a:latin typeface="Quattrocento Sans"/>
                <a:ea typeface="Quattrocento Sans"/>
                <a:cs typeface="Quattrocento Sans"/>
                <a:sym typeface="Quattrocento Sans"/>
              </a:defRPr>
            </a:lvl5pPr>
            <a:lvl6pPr indent="-292100" lvl="5" marL="27432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6pPr>
            <a:lvl7pPr indent="-292100" lvl="6" marL="32004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7pPr>
            <a:lvl8pPr indent="-292100" lvl="7" marL="36576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8pPr>
            <a:lvl9pPr indent="-292100" lvl="8" marL="4114800" marR="0" rtl="0" algn="l">
              <a:lnSpc>
                <a:spcPct val="90000"/>
              </a:lnSpc>
              <a:spcBef>
                <a:spcPts val="400"/>
              </a:spcBef>
              <a:spcAft>
                <a:spcPts val="0"/>
              </a:spcAft>
              <a:buClr>
                <a:schemeClr val="dk1"/>
              </a:buClr>
              <a:buSzPts val="1000"/>
              <a:buFont typeface="Arial"/>
              <a:buChar char="•"/>
              <a:defRPr b="0" i="0" sz="1400" u="none" cap="none" strike="noStrike">
                <a:solidFill>
                  <a:schemeClr val="dk1"/>
                </a:solidFill>
                <a:latin typeface="Quattrocento Sans"/>
                <a:ea typeface="Quattrocento Sans"/>
                <a:cs typeface="Quattrocento Sans"/>
                <a:sym typeface="Quattrocento Sans"/>
              </a:defRPr>
            </a:lvl9pPr>
          </a:lstStyle>
          <a:p/>
        </p:txBody>
      </p:sp>
      <p:sp>
        <p:nvSpPr>
          <p:cNvPr id="223" name="Google Shape;223;p38"/>
          <p:cNvSpPr txBox="1"/>
          <p:nvPr/>
        </p:nvSpPr>
        <p:spPr>
          <a:xfrm>
            <a:off x="2398495" y="4437307"/>
            <a:ext cx="11157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Products and Services</a:t>
            </a:r>
            <a:endParaRPr b="0" i="0" sz="1400" u="none" cap="none" strike="noStrike">
              <a:solidFill>
                <a:schemeClr val="dk1"/>
              </a:solidFill>
              <a:latin typeface="Calibri"/>
              <a:ea typeface="Calibri"/>
              <a:cs typeface="Calibri"/>
              <a:sym typeface="Calibri"/>
            </a:endParaRPr>
          </a:p>
        </p:txBody>
      </p:sp>
      <p:sp>
        <p:nvSpPr>
          <p:cNvPr id="224" name="Google Shape;224;p38"/>
          <p:cNvSpPr txBox="1"/>
          <p:nvPr/>
        </p:nvSpPr>
        <p:spPr>
          <a:xfrm>
            <a:off x="3970913" y="4434034"/>
            <a:ext cx="935400" cy="116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Organization Size</a:t>
            </a:r>
            <a:endParaRPr b="0" i="0" sz="1400" u="none" cap="none" strike="noStrike">
              <a:solidFill>
                <a:schemeClr val="dk1"/>
              </a:solidFill>
              <a:latin typeface="Calibri"/>
              <a:ea typeface="Calibri"/>
              <a:cs typeface="Calibri"/>
              <a:sym typeface="Calibri"/>
            </a:endParaRPr>
          </a:p>
        </p:txBody>
      </p:sp>
      <p:sp>
        <p:nvSpPr>
          <p:cNvPr id="225" name="Google Shape;225;p38"/>
          <p:cNvSpPr txBox="1"/>
          <p:nvPr/>
        </p:nvSpPr>
        <p:spPr>
          <a:xfrm>
            <a:off x="5598401" y="4436870"/>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Industry</a:t>
            </a:r>
            <a:endParaRPr b="0" i="0" sz="1400" u="none" cap="none" strike="noStrike">
              <a:solidFill>
                <a:schemeClr val="dk1"/>
              </a:solidFill>
              <a:latin typeface="Calibri"/>
              <a:ea typeface="Calibri"/>
              <a:cs typeface="Calibri"/>
              <a:sym typeface="Calibri"/>
            </a:endParaRPr>
          </a:p>
        </p:txBody>
      </p:sp>
      <p:sp>
        <p:nvSpPr>
          <p:cNvPr id="226" name="Google Shape;226;p38"/>
          <p:cNvSpPr txBox="1"/>
          <p:nvPr/>
        </p:nvSpPr>
        <p:spPr>
          <a:xfrm>
            <a:off x="6745552" y="4448175"/>
            <a:ext cx="741300" cy="115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F7F7F"/>
              </a:buClr>
              <a:buSzPts val="600"/>
              <a:buFont typeface="Quattrocento Sans"/>
              <a:buNone/>
            </a:pPr>
            <a:r>
              <a:rPr b="1" i="0" lang="en" sz="800" u="none" cap="none" strike="noStrike">
                <a:solidFill>
                  <a:srgbClr val="7F7F7F"/>
                </a:solidFill>
                <a:latin typeface="Quattrocento Sans"/>
                <a:ea typeface="Quattrocento Sans"/>
                <a:cs typeface="Quattrocento Sans"/>
                <a:sym typeface="Quattrocento Sans"/>
              </a:rPr>
              <a:t>Country</a:t>
            </a:r>
            <a:endParaRPr b="0" i="0" sz="1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229" name="Google Shape;229;p39"/>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 Slide 1_1">
    <p:bg>
      <p:bgPr>
        <a:solidFill>
          <a:schemeClr val="lt2"/>
        </a:solidFill>
      </p:bgPr>
    </p:bg>
    <p:spTree>
      <p:nvGrpSpPr>
        <p:cNvPr id="230" name="Shape 230"/>
        <p:cNvGrpSpPr/>
        <p:nvPr/>
      </p:nvGrpSpPr>
      <p:grpSpPr>
        <a:xfrm>
          <a:off x="0" y="0"/>
          <a:ext cx="0" cy="0"/>
          <a:chOff x="0" y="0"/>
          <a:chExt cx="0" cy="0"/>
        </a:xfrm>
      </p:grpSpPr>
      <p:sp>
        <p:nvSpPr>
          <p:cNvPr id="231" name="Google Shape;231;p40"/>
          <p:cNvSpPr txBox="1"/>
          <p:nvPr>
            <p:ph type="title"/>
          </p:nvPr>
        </p:nvSpPr>
        <p:spPr>
          <a:xfrm>
            <a:off x="305092" y="2272496"/>
            <a:ext cx="7222800" cy="1344900"/>
          </a:xfrm>
          <a:prstGeom prst="rect">
            <a:avLst/>
          </a:prstGeom>
          <a:noFill/>
          <a:ln>
            <a:noFill/>
          </a:ln>
        </p:spPr>
        <p:txBody>
          <a:bodyPr anchorCtr="0" anchor="b" bIns="134475" lIns="0" spcFirstLastPara="1" rIns="0" wrap="square" tIns="0">
            <a:noAutofit/>
          </a:bodyPr>
          <a:lstStyle>
            <a:lvl1pPr lvl="0" rtl="0" algn="l">
              <a:lnSpc>
                <a:spcPct val="90000"/>
              </a:lnSpc>
              <a:spcBef>
                <a:spcPts val="0"/>
              </a:spcBef>
              <a:spcAft>
                <a:spcPts val="0"/>
              </a:spcAft>
              <a:buClr>
                <a:schemeClr val="dk2"/>
              </a:buClr>
              <a:buSzPts val="3500"/>
              <a:buFont typeface="Quattrocento Sans"/>
              <a:buNone/>
              <a:defRPr sz="3500" strike="noStrike">
                <a:solidFill>
                  <a:schemeClr val="dk2"/>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232" name="Google Shape;232;p40"/>
          <p:cNvSpPr txBox="1"/>
          <p:nvPr>
            <p:ph idx="1" type="body"/>
          </p:nvPr>
        </p:nvSpPr>
        <p:spPr>
          <a:xfrm>
            <a:off x="348631" y="3635745"/>
            <a:ext cx="7202100" cy="558900"/>
          </a:xfrm>
          <a:prstGeom prst="rect">
            <a:avLst/>
          </a:prstGeom>
          <a:noFill/>
          <a:ln>
            <a:noFill/>
          </a:ln>
        </p:spPr>
        <p:txBody>
          <a:bodyPr anchorCtr="0" anchor="t" bIns="67225" lIns="0" spcFirstLastPara="1" rIns="107575" wrap="square" tIns="67225">
            <a:noAutofit/>
          </a:bodyPr>
          <a:lstStyle>
            <a:lvl1pPr indent="-228600" lvl="0" marL="457200" rtl="0" algn="l">
              <a:lnSpc>
                <a:spcPct val="100000"/>
              </a:lnSpc>
              <a:spcBef>
                <a:spcPts val="0"/>
              </a:spcBef>
              <a:spcAft>
                <a:spcPts val="0"/>
              </a:spcAft>
              <a:buClr>
                <a:schemeClr val="dk1"/>
              </a:buClr>
              <a:buSzPts val="1200"/>
              <a:buNone/>
              <a:defRPr sz="1300"/>
            </a:lvl1pPr>
            <a:lvl2pPr indent="-228600" lvl="1" marL="914400" rtl="0" algn="l">
              <a:lnSpc>
                <a:spcPct val="100000"/>
              </a:lnSpc>
              <a:spcBef>
                <a:spcPts val="0"/>
              </a:spcBef>
              <a:spcAft>
                <a:spcPts val="0"/>
              </a:spcAft>
              <a:buClr>
                <a:schemeClr val="dk1"/>
              </a:buClr>
              <a:buSzPts val="1200"/>
              <a:buNone/>
              <a:defRPr sz="1300"/>
            </a:lvl2pPr>
            <a:lvl3pPr indent="-228600" lvl="2" marL="1371600" rtl="0" algn="l">
              <a:lnSpc>
                <a:spcPct val="100000"/>
              </a:lnSpc>
              <a:spcBef>
                <a:spcPts val="0"/>
              </a:spcBef>
              <a:spcAft>
                <a:spcPts val="0"/>
              </a:spcAft>
              <a:buClr>
                <a:schemeClr val="dk2"/>
              </a:buClr>
              <a:buSzPts val="900"/>
              <a:buNone/>
              <a:defRPr sz="1000"/>
            </a:lvl3pPr>
            <a:lvl4pPr indent="-228600" lvl="3" marL="1828800" rtl="0" algn="l">
              <a:lnSpc>
                <a:spcPct val="100000"/>
              </a:lnSpc>
              <a:spcBef>
                <a:spcPts val="0"/>
              </a:spcBef>
              <a:spcAft>
                <a:spcPts val="0"/>
              </a:spcAft>
              <a:buClr>
                <a:schemeClr val="dk1"/>
              </a:buClr>
              <a:buSzPts val="900"/>
              <a:buNone/>
              <a:defRPr sz="1000"/>
            </a:lvl4pPr>
            <a:lvl5pPr indent="-228600" lvl="4" marL="2286000" rtl="0" algn="l">
              <a:lnSpc>
                <a:spcPct val="100000"/>
              </a:lnSpc>
              <a:spcBef>
                <a:spcPts val="0"/>
              </a:spcBef>
              <a:spcAft>
                <a:spcPts val="0"/>
              </a:spcAft>
              <a:buClr>
                <a:schemeClr val="dk1"/>
              </a:buClr>
              <a:buSzPts val="700"/>
              <a:buNone/>
              <a:defRPr sz="800"/>
            </a:lvl5pPr>
            <a:lvl6pPr indent="-228600" lvl="5" marL="2743200" rtl="0" algn="l">
              <a:lnSpc>
                <a:spcPct val="100000"/>
              </a:lnSpc>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lnSpc>
                <a:spcPct val="100000"/>
              </a:lnSpc>
              <a:spcBef>
                <a:spcPts val="300"/>
              </a:spcBef>
              <a:spcAft>
                <a:spcPts val="0"/>
              </a:spcAft>
              <a:buClr>
                <a:schemeClr val="dk1"/>
              </a:buClr>
              <a:buSzPts val="1300"/>
              <a:buChar char="•"/>
              <a:defRPr/>
            </a:lvl8pPr>
            <a:lvl9pPr indent="-311150" lvl="8" marL="4114800" rtl="0" algn="l">
              <a:lnSpc>
                <a:spcPct val="100000"/>
              </a:lnSpc>
              <a:spcBef>
                <a:spcPts val="300"/>
              </a:spcBef>
              <a:spcAft>
                <a:spcPts val="0"/>
              </a:spcAft>
              <a:buClr>
                <a:schemeClr val="dk1"/>
              </a:buClr>
              <a:buSzPts val="1300"/>
              <a:buChar char="•"/>
              <a:defRPr/>
            </a:lvl9pPr>
          </a:lstStyle>
          <a:p/>
        </p:txBody>
      </p:sp>
      <p:sp>
        <p:nvSpPr>
          <p:cNvPr id="233" name="Google Shape;233;p40"/>
          <p:cNvSpPr/>
          <p:nvPr/>
        </p:nvSpPr>
        <p:spPr>
          <a:xfrm>
            <a:off x="7380331" y="224138"/>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234" name="Google Shape;234;p40"/>
          <p:cNvGrpSpPr/>
          <p:nvPr/>
        </p:nvGrpSpPr>
        <p:grpSpPr>
          <a:xfrm>
            <a:off x="348651" y="313714"/>
            <a:ext cx="2032604" cy="183335"/>
            <a:chOff x="474162" y="426589"/>
            <a:chExt cx="2764319" cy="249300"/>
          </a:xfrm>
        </p:grpSpPr>
        <p:pic>
          <p:nvPicPr>
            <p:cNvPr descr="A picture containing object&#10;&#10;Description automatically generated" id="235" name="Google Shape;235;p40"/>
            <p:cNvPicPr preferRelativeResize="0"/>
            <p:nvPr/>
          </p:nvPicPr>
          <p:blipFill rotWithShape="1">
            <a:blip r:embed="rId2">
              <a:alphaModFix/>
            </a:blip>
            <a:srcRect b="0" l="0" r="0" t="0"/>
            <a:stretch/>
          </p:blipFill>
          <p:spPr>
            <a:xfrm>
              <a:off x="474162" y="449263"/>
              <a:ext cx="202113" cy="191251"/>
            </a:xfrm>
            <a:prstGeom prst="rect">
              <a:avLst/>
            </a:prstGeom>
            <a:noFill/>
            <a:ln>
              <a:noFill/>
            </a:ln>
          </p:spPr>
        </p:pic>
        <p:sp>
          <p:nvSpPr>
            <p:cNvPr id="236" name="Google Shape;236;p40"/>
            <p:cNvSpPr txBox="1"/>
            <p:nvPr/>
          </p:nvSpPr>
          <p:spPr>
            <a:xfrm>
              <a:off x="764381" y="426589"/>
              <a:ext cx="2474100" cy="2493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300"/>
                <a:buFont typeface="Arial"/>
                <a:buNone/>
              </a:pPr>
              <a:r>
                <a:rPr b="0" i="0" lang="en" sz="1300" u="none" cap="none" strike="noStrike">
                  <a:solidFill>
                    <a:schemeClr val="dk2"/>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grpSp>
      <p:sp>
        <p:nvSpPr>
          <p:cNvPr id="237" name="Google Shape;237;p40"/>
          <p:cNvSpPr/>
          <p:nvPr/>
        </p:nvSpPr>
        <p:spPr>
          <a:xfrm>
            <a:off x="6200038" y="170737"/>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1">
  <p:cSld name="Blank">
    <p:spTree>
      <p:nvGrpSpPr>
        <p:cNvPr id="238" name="Shape 238"/>
        <p:cNvGrpSpPr/>
        <p:nvPr/>
      </p:nvGrpSpPr>
      <p:grpSpPr>
        <a:xfrm>
          <a:off x="0" y="0"/>
          <a:ext cx="0" cy="0"/>
          <a:chOff x="0" y="0"/>
          <a:chExt cx="0" cy="0"/>
        </a:xfrm>
      </p:grpSpPr>
      <p:pic>
        <p:nvPicPr>
          <p:cNvPr id="239" name="Google Shape;239;p41"/>
          <p:cNvPicPr preferRelativeResize="0"/>
          <p:nvPr/>
        </p:nvPicPr>
        <p:blipFill rotWithShape="1">
          <a:blip r:embed="rId2">
            <a:alphaModFix/>
          </a:blip>
          <a:srcRect b="0" l="0" r="0" t="0"/>
          <a:stretch/>
        </p:blipFill>
        <p:spPr>
          <a:xfrm>
            <a:off x="199757" y="4862429"/>
            <a:ext cx="1033583" cy="15650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40" name="Shape 240"/>
        <p:cNvGrpSpPr/>
        <p:nvPr/>
      </p:nvGrpSpPr>
      <p:grpSpPr>
        <a:xfrm>
          <a:off x="0" y="0"/>
          <a:ext cx="0" cy="0"/>
          <a:chOff x="0" y="0"/>
          <a:chExt cx="0" cy="0"/>
        </a:xfrm>
      </p:grpSpPr>
      <p:sp>
        <p:nvSpPr>
          <p:cNvPr id="241" name="Google Shape;241;p42"/>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chemeClr val="dk1"/>
        </a:solidFill>
      </p:bgPr>
    </p:bg>
    <p:spTree>
      <p:nvGrpSpPr>
        <p:cNvPr id="242" name="Shape 242"/>
        <p:cNvGrpSpPr/>
        <p:nvPr/>
      </p:nvGrpSpPr>
      <p:grpSpPr>
        <a:xfrm>
          <a:off x="0" y="0"/>
          <a:ext cx="0" cy="0"/>
          <a:chOff x="0" y="0"/>
          <a:chExt cx="0" cy="0"/>
        </a:xfrm>
      </p:grpSpPr>
      <p:pic>
        <p:nvPicPr>
          <p:cNvPr id="243" name="Google Shape;243;p43"/>
          <p:cNvPicPr preferRelativeResize="0"/>
          <p:nvPr/>
        </p:nvPicPr>
        <p:blipFill rotWithShape="1">
          <a:blip r:embed="rId2">
            <a:alphaModFix/>
          </a:blip>
          <a:srcRect b="0" l="0" r="0" t="0"/>
          <a:stretch/>
        </p:blipFill>
        <p:spPr>
          <a:xfrm>
            <a:off x="7919917" y="4840370"/>
            <a:ext cx="1050357" cy="178561"/>
          </a:xfrm>
          <a:prstGeom prst="rect">
            <a:avLst/>
          </a:prstGeom>
          <a:noFill/>
          <a:ln>
            <a:noFill/>
          </a:ln>
        </p:spPr>
      </p:pic>
      <p:sp>
        <p:nvSpPr>
          <p:cNvPr id="244" name="Google Shape;244;p43"/>
          <p:cNvSpPr txBox="1"/>
          <p:nvPr>
            <p:ph idx="1" type="body"/>
          </p:nvPr>
        </p:nvSpPr>
        <p:spPr>
          <a:xfrm>
            <a:off x="363538" y="1589564"/>
            <a:ext cx="8399400" cy="1776000"/>
          </a:xfrm>
          <a:prstGeom prst="rect">
            <a:avLst/>
          </a:prstGeom>
          <a:noFill/>
          <a:ln>
            <a:noFill/>
          </a:ln>
        </p:spPr>
        <p:txBody>
          <a:bodyPr anchorCtr="0" anchor="ctr" bIns="67225" lIns="0" spcFirstLastPara="1" rIns="107575" wrap="square" tIns="67225">
            <a:noAutofit/>
          </a:bodyPr>
          <a:lstStyle>
            <a:lvl1pPr indent="-228600" lvl="0" marL="457200" marR="0" rtl="0" algn="ctr">
              <a:lnSpc>
                <a:spcPct val="100000"/>
              </a:lnSpc>
              <a:spcBef>
                <a:spcPts val="1100"/>
              </a:spcBef>
              <a:spcAft>
                <a:spcPts val="0"/>
              </a:spcAft>
              <a:buClr>
                <a:schemeClr val="lt1"/>
              </a:buClr>
              <a:buSzPts val="4900"/>
              <a:buFont typeface="Arial"/>
              <a:buNone/>
              <a:defRPr b="0" i="0" sz="5400" u="none" cap="none" strike="noStrike">
                <a:solidFill>
                  <a:schemeClr val="lt1"/>
                </a:solidFill>
                <a:latin typeface="Source Sans Pro Light"/>
                <a:ea typeface="Source Sans Pro Light"/>
                <a:cs typeface="Source Sans Pro Light"/>
                <a:sym typeface="Source Sans Pro Light"/>
              </a:defRPr>
            </a:lvl1pPr>
            <a:lvl2pPr indent="-228600" lvl="1" marL="914400" marR="0" rtl="0" algn="l">
              <a:lnSpc>
                <a:spcPct val="100000"/>
              </a:lnSpc>
              <a:spcBef>
                <a:spcPts val="400"/>
              </a:spcBef>
              <a:spcAft>
                <a:spcPts val="0"/>
              </a:spcAft>
              <a:buClr>
                <a:schemeClr val="lt1"/>
              </a:buClr>
              <a:buSzPts val="1800"/>
              <a:buFont typeface="Arial"/>
              <a:buNone/>
              <a:defRPr b="0" i="0" sz="2000" u="none" cap="none" strike="noStrike">
                <a:solidFill>
                  <a:schemeClr val="lt1"/>
                </a:solidFill>
                <a:latin typeface="Source Sans Pro Light"/>
                <a:ea typeface="Source Sans Pro Light"/>
                <a:cs typeface="Source Sans Pro Light"/>
                <a:sym typeface="Source Sans Pro Light"/>
              </a:defRPr>
            </a:lvl2pPr>
            <a:lvl3pPr indent="-228600" lvl="2" marL="1371600" marR="0" rtl="0" algn="l">
              <a:lnSpc>
                <a:spcPct val="100000"/>
              </a:lnSpc>
              <a:spcBef>
                <a:spcPts val="400"/>
              </a:spcBef>
              <a:spcAft>
                <a:spcPts val="0"/>
              </a:spcAft>
              <a:buClr>
                <a:schemeClr val="lt1"/>
              </a:buClr>
              <a:buSzPts val="1500"/>
              <a:buFont typeface="Merriweather Sans"/>
              <a:buNone/>
              <a:defRPr b="0" i="0" sz="1800" u="none" cap="none" strike="noStrike">
                <a:solidFill>
                  <a:schemeClr val="lt1"/>
                </a:solidFill>
                <a:latin typeface="Source Sans Pro Light"/>
                <a:ea typeface="Source Sans Pro Light"/>
                <a:cs typeface="Source Sans Pro Light"/>
                <a:sym typeface="Source Sans Pro Light"/>
              </a:defRPr>
            </a:lvl3pPr>
            <a:lvl4pPr indent="-228600" lvl="3" marL="1828800" marR="0" rtl="0" algn="l">
              <a:lnSpc>
                <a:spcPct val="100000"/>
              </a:lnSpc>
              <a:spcBef>
                <a:spcPts val="400"/>
              </a:spcBef>
              <a:spcAft>
                <a:spcPts val="0"/>
              </a:spcAft>
              <a:buClr>
                <a:schemeClr val="lt1"/>
              </a:buClr>
              <a:buSzPts val="1600"/>
              <a:buFont typeface="Arial"/>
              <a:buNone/>
              <a:defRPr b="0" i="0" sz="1800" u="none" cap="none" strike="noStrike">
                <a:solidFill>
                  <a:schemeClr val="lt1"/>
                </a:solidFill>
                <a:latin typeface="Source Sans Pro Light"/>
                <a:ea typeface="Source Sans Pro Light"/>
                <a:cs typeface="Source Sans Pro Light"/>
                <a:sym typeface="Source Sans Pro Light"/>
              </a:defRPr>
            </a:lvl4pPr>
            <a:lvl5pPr indent="-228600" lvl="4" marL="2286000" marR="0" rtl="0" algn="l">
              <a:lnSpc>
                <a:spcPct val="100000"/>
              </a:lnSpc>
              <a:spcBef>
                <a:spcPts val="300"/>
              </a:spcBef>
              <a:spcAft>
                <a:spcPts val="0"/>
              </a:spcAft>
              <a:buClr>
                <a:schemeClr val="lt1"/>
              </a:buClr>
              <a:buSzPts val="1200"/>
              <a:buFont typeface="Merriweather Sans"/>
              <a:buNone/>
              <a:defRPr b="0" i="0" sz="1600" u="none" cap="none" strike="noStrike">
                <a:solidFill>
                  <a:schemeClr val="lt1"/>
                </a:solidFill>
                <a:latin typeface="Source Sans Pro Light"/>
                <a:ea typeface="Source Sans Pro Light"/>
                <a:cs typeface="Source Sans Pro Light"/>
                <a:sym typeface="Source Sans Pro Light"/>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45" name="Shape 245"/>
        <p:cNvGrpSpPr/>
        <p:nvPr/>
      </p:nvGrpSpPr>
      <p:grpSpPr>
        <a:xfrm>
          <a:off x="0" y="0"/>
          <a:ext cx="0" cy="0"/>
          <a:chOff x="0" y="0"/>
          <a:chExt cx="0" cy="0"/>
        </a:xfrm>
      </p:grpSpPr>
      <p:sp>
        <p:nvSpPr>
          <p:cNvPr id="246" name="Google Shape;246;p44"/>
          <p:cNvSpPr txBox="1"/>
          <p:nvPr>
            <p:ph type="title"/>
          </p:nvPr>
        </p:nvSpPr>
        <p:spPr>
          <a:xfrm>
            <a:off x="341995" y="417286"/>
            <a:ext cx="8479800" cy="610500"/>
          </a:xfrm>
          <a:prstGeom prst="rect">
            <a:avLst/>
          </a:prstGeom>
          <a:noFill/>
          <a:ln>
            <a:noFill/>
          </a:ln>
        </p:spPr>
        <p:txBody>
          <a:bodyPr anchorCtr="0" anchor="t" bIns="68575" lIns="0" spcFirstLastPara="1" rIns="109725" wrap="square" tIns="68575">
            <a:noAutofit/>
          </a:bodyPr>
          <a:lstStyle>
            <a:lvl1pPr lvl="0" rtl="0" algn="l">
              <a:lnSpc>
                <a:spcPct val="90000"/>
              </a:lnSpc>
              <a:spcBef>
                <a:spcPts val="0"/>
              </a:spcBef>
              <a:spcAft>
                <a:spcPts val="0"/>
              </a:spcAft>
              <a:buClr>
                <a:schemeClr val="dk1"/>
              </a:buClr>
              <a:buSzPts val="1300"/>
              <a:buNone/>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3">
  <p:cSld name="Section Title Accent Color 3">
    <p:bg>
      <p:bgPr>
        <a:solidFill>
          <a:schemeClr val="accent3"/>
        </a:solidFill>
      </p:bgPr>
    </p:bg>
    <p:spTree>
      <p:nvGrpSpPr>
        <p:cNvPr id="247" name="Shape 247"/>
        <p:cNvGrpSpPr/>
        <p:nvPr/>
      </p:nvGrpSpPr>
      <p:grpSpPr>
        <a:xfrm>
          <a:off x="0" y="0"/>
          <a:ext cx="0" cy="0"/>
          <a:chOff x="0" y="0"/>
          <a:chExt cx="0" cy="0"/>
        </a:xfrm>
      </p:grpSpPr>
      <p:sp>
        <p:nvSpPr>
          <p:cNvPr id="248" name="Google Shape;248;p45"/>
          <p:cNvSpPr txBox="1"/>
          <p:nvPr>
            <p:ph type="title"/>
          </p:nvPr>
        </p:nvSpPr>
        <p:spPr>
          <a:xfrm>
            <a:off x="201929" y="1563129"/>
            <a:ext cx="8740200" cy="1347000"/>
          </a:xfrm>
          <a:prstGeom prst="rect">
            <a:avLst/>
          </a:prstGeom>
          <a:noFill/>
          <a:ln>
            <a:noFill/>
          </a:ln>
        </p:spPr>
        <p:txBody>
          <a:bodyPr anchorCtr="0" anchor="t" bIns="68575" lIns="109725" spcFirstLastPara="1" rIns="109725" wrap="square" tIns="68575">
            <a:noAutofit/>
          </a:bodyPr>
          <a:lstStyle>
            <a:lvl1pPr lvl="0" rtl="0" algn="l">
              <a:lnSpc>
                <a:spcPct val="90000"/>
              </a:lnSpc>
              <a:spcBef>
                <a:spcPts val="0"/>
              </a:spcBef>
              <a:spcAft>
                <a:spcPts val="0"/>
              </a:spcAft>
              <a:buClr>
                <a:schemeClr val="lt1"/>
              </a:buClr>
              <a:buSzPts val="6500"/>
              <a:buFont typeface="Quattrocento Sans"/>
              <a:buNone/>
              <a:defRPr sz="6500">
                <a:solidFill>
                  <a:schemeClr val="lt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ext Layout">
  <p:cSld name="1_Text Layout">
    <p:spTree>
      <p:nvGrpSpPr>
        <p:cNvPr id="249" name="Shape 249"/>
        <p:cNvGrpSpPr/>
        <p:nvPr/>
      </p:nvGrpSpPr>
      <p:grpSpPr>
        <a:xfrm>
          <a:off x="0" y="0"/>
          <a:ext cx="0" cy="0"/>
          <a:chOff x="0" y="0"/>
          <a:chExt cx="0" cy="0"/>
        </a:xfrm>
      </p:grpSpPr>
      <p:sp>
        <p:nvSpPr>
          <p:cNvPr id="250" name="Google Shape;250;p46"/>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2100"/>
              <a:buFont typeface="Quattrocento Sans"/>
              <a:buNone/>
              <a:defRPr sz="2100">
                <a:solidFill>
                  <a:schemeClr val="dk1"/>
                </a:solidFill>
              </a:defRPr>
            </a:lvl1pPr>
            <a:lvl2pPr lvl="1" rtl="0" algn="l">
              <a:lnSpc>
                <a:spcPct val="100000"/>
              </a:lnSpc>
              <a:spcBef>
                <a:spcPts val="0"/>
              </a:spcBef>
              <a:spcAft>
                <a:spcPts val="0"/>
              </a:spcAft>
              <a:buSzPts val="1000"/>
              <a:buNone/>
              <a:defRPr/>
            </a:lvl2pPr>
            <a:lvl3pPr lvl="2" rtl="0" algn="l">
              <a:lnSpc>
                <a:spcPct val="100000"/>
              </a:lnSpc>
              <a:spcBef>
                <a:spcPts val="0"/>
              </a:spcBef>
              <a:spcAft>
                <a:spcPts val="0"/>
              </a:spcAft>
              <a:buSzPts val="1000"/>
              <a:buNone/>
              <a:defRPr/>
            </a:lvl3pPr>
            <a:lvl4pPr lvl="3" rtl="0" algn="l">
              <a:lnSpc>
                <a:spcPct val="100000"/>
              </a:lnSpc>
              <a:spcBef>
                <a:spcPts val="0"/>
              </a:spcBef>
              <a:spcAft>
                <a:spcPts val="0"/>
              </a:spcAft>
              <a:buSzPts val="1000"/>
              <a:buNone/>
              <a:defRPr/>
            </a:lvl4pPr>
            <a:lvl5pPr lvl="4" rtl="0" algn="l">
              <a:lnSpc>
                <a:spcPct val="100000"/>
              </a:lnSpc>
              <a:spcBef>
                <a:spcPts val="0"/>
              </a:spcBef>
              <a:spcAft>
                <a:spcPts val="0"/>
              </a:spcAft>
              <a:buSzPts val="1000"/>
              <a:buNone/>
              <a:defRPr/>
            </a:lvl5pPr>
            <a:lvl6pPr lvl="5" rtl="0" algn="l">
              <a:lnSpc>
                <a:spcPct val="100000"/>
              </a:lnSpc>
              <a:spcBef>
                <a:spcPts val="0"/>
              </a:spcBef>
              <a:spcAft>
                <a:spcPts val="0"/>
              </a:spcAft>
              <a:buSzPts val="1000"/>
              <a:buNone/>
              <a:defRPr/>
            </a:lvl6pPr>
            <a:lvl7pPr lvl="6" rtl="0" algn="l">
              <a:lnSpc>
                <a:spcPct val="100000"/>
              </a:lnSpc>
              <a:spcBef>
                <a:spcPts val="0"/>
              </a:spcBef>
              <a:spcAft>
                <a:spcPts val="0"/>
              </a:spcAft>
              <a:buSzPts val="1000"/>
              <a:buNone/>
              <a:defRPr/>
            </a:lvl7pPr>
            <a:lvl8pPr lvl="7" rtl="0" algn="l">
              <a:lnSpc>
                <a:spcPct val="100000"/>
              </a:lnSpc>
              <a:spcBef>
                <a:spcPts val="0"/>
              </a:spcBef>
              <a:spcAft>
                <a:spcPts val="0"/>
              </a:spcAft>
              <a:buSzPts val="1000"/>
              <a:buNone/>
              <a:defRPr/>
            </a:lvl8pPr>
            <a:lvl9pPr lvl="8" rtl="0" algn="l">
              <a:lnSpc>
                <a:spcPct val="100000"/>
              </a:lnSpc>
              <a:spcBef>
                <a:spcPts val="0"/>
              </a:spcBef>
              <a:spcAft>
                <a:spcPts val="0"/>
              </a:spcAft>
              <a:buSzPts val="1000"/>
              <a:buNone/>
              <a:defRPr/>
            </a:lvl9pPr>
          </a:lstStyle>
          <a:p/>
        </p:txBody>
      </p:sp>
      <p:sp>
        <p:nvSpPr>
          <p:cNvPr id="251" name="Google Shape;251;p46"/>
          <p:cNvSpPr txBox="1"/>
          <p:nvPr>
            <p:ph idx="1" type="body"/>
          </p:nvPr>
        </p:nvSpPr>
        <p:spPr>
          <a:xfrm>
            <a:off x="341996" y="1071411"/>
            <a:ext cx="8479800" cy="452700"/>
          </a:xfrm>
          <a:prstGeom prst="rect">
            <a:avLst/>
          </a:prstGeom>
          <a:noFill/>
          <a:ln>
            <a:noFill/>
          </a:ln>
        </p:spPr>
        <p:txBody>
          <a:bodyPr anchorCtr="0" anchor="t" bIns="0" lIns="0" spcFirstLastPara="1" rIns="0" wrap="square" tIns="0">
            <a:noAutofit/>
          </a:bodyPr>
          <a:lstStyle>
            <a:lvl1pPr indent="-228600" lvl="0" marL="457200" rtl="0" algn="l">
              <a:lnSpc>
                <a:spcPct val="120000"/>
              </a:lnSpc>
              <a:spcBef>
                <a:spcPts val="0"/>
              </a:spcBef>
              <a:spcAft>
                <a:spcPts val="0"/>
              </a:spcAft>
              <a:buClr>
                <a:schemeClr val="dk1"/>
              </a:buClr>
              <a:buSzPts val="1300"/>
              <a:buNone/>
              <a:defRPr b="0" i="0" sz="1500">
                <a:solidFill>
                  <a:schemeClr val="dk1"/>
                </a:solidFill>
                <a:latin typeface="Quattrocento Sans"/>
                <a:ea typeface="Quattrocento Sans"/>
                <a:cs typeface="Quattrocento Sans"/>
                <a:sym typeface="Quattrocento Sans"/>
              </a:defRPr>
            </a:lvl1pPr>
            <a:lvl2pPr indent="-228600" lvl="1" marL="914400" rtl="0" algn="l">
              <a:lnSpc>
                <a:spcPct val="120000"/>
              </a:lnSpc>
              <a:spcBef>
                <a:spcPts val="0"/>
              </a:spcBef>
              <a:spcAft>
                <a:spcPts val="0"/>
              </a:spcAft>
              <a:buClr>
                <a:schemeClr val="dk1"/>
              </a:buClr>
              <a:buSzPts val="1300"/>
              <a:buNone/>
              <a:defRPr/>
            </a:lvl2pPr>
            <a:lvl3pPr indent="-228600" lvl="2" marL="1371600" rtl="0" algn="l">
              <a:lnSpc>
                <a:spcPct val="100000"/>
              </a:lnSpc>
              <a:spcBef>
                <a:spcPts val="0"/>
              </a:spcBef>
              <a:spcAft>
                <a:spcPts val="0"/>
              </a:spcAft>
              <a:buClr>
                <a:schemeClr val="dk2"/>
              </a:buClr>
              <a:buSzPts val="1200"/>
              <a:buNone/>
              <a:defRPr/>
            </a:lvl3pPr>
            <a:lvl4pPr indent="-228600" lvl="3" marL="1828800" rtl="0" algn="l">
              <a:lnSpc>
                <a:spcPct val="100000"/>
              </a:lnSpc>
              <a:spcBef>
                <a:spcPts val="0"/>
              </a:spcBef>
              <a:spcAft>
                <a:spcPts val="0"/>
              </a:spcAft>
              <a:buClr>
                <a:schemeClr val="dk1"/>
              </a:buClr>
              <a:buSzPts val="1200"/>
              <a:buNone/>
              <a:defRPr/>
            </a:lvl4pPr>
            <a:lvl5pPr indent="-228600" lvl="4" marL="2286000" rtl="0" algn="l">
              <a:lnSpc>
                <a:spcPct val="100000"/>
              </a:lnSpc>
              <a:spcBef>
                <a:spcPts val="0"/>
              </a:spcBef>
              <a:spcAft>
                <a:spcPts val="0"/>
              </a:spcAft>
              <a:buClr>
                <a:schemeClr val="dk1"/>
              </a:buClr>
              <a:buSzPts val="800"/>
              <a:buNone/>
              <a:defRPr/>
            </a:lvl5pPr>
            <a:lvl6pPr indent="-228600" lvl="5" marL="2743200" rtl="0" algn="l">
              <a:lnSpc>
                <a:spcPct val="100000"/>
              </a:lnSpc>
              <a:spcBef>
                <a:spcPts val="300"/>
              </a:spcBef>
              <a:spcAft>
                <a:spcPts val="0"/>
              </a:spcAft>
              <a:buClr>
                <a:schemeClr val="dk1"/>
              </a:buClr>
              <a:buSzPts val="1300"/>
              <a:buNone/>
              <a:defRPr/>
            </a:lvl6pPr>
            <a:lvl7pPr indent="-228600" lvl="6" marL="3200400" rtl="0" algn="l">
              <a:lnSpc>
                <a:spcPct val="100000"/>
              </a:lnSpc>
              <a:spcBef>
                <a:spcPts val="0"/>
              </a:spcBef>
              <a:spcAft>
                <a:spcPts val="0"/>
              </a:spcAft>
              <a:buClr>
                <a:schemeClr val="dk1"/>
              </a:buClr>
              <a:buSzPts val="1300"/>
              <a:buNone/>
              <a:defRPr/>
            </a:lvl7pPr>
            <a:lvl8pPr indent="-311150" lvl="7" marL="3657600" rtl="0" algn="l">
              <a:lnSpc>
                <a:spcPct val="100000"/>
              </a:lnSpc>
              <a:spcBef>
                <a:spcPts val="300"/>
              </a:spcBef>
              <a:spcAft>
                <a:spcPts val="0"/>
              </a:spcAft>
              <a:buClr>
                <a:schemeClr val="dk1"/>
              </a:buClr>
              <a:buSzPts val="1300"/>
              <a:buChar char="•"/>
              <a:defRPr/>
            </a:lvl8pPr>
            <a:lvl9pPr indent="-311150" lvl="8" marL="4114800" rtl="0" algn="l">
              <a:lnSpc>
                <a:spcPct val="100000"/>
              </a:lnSpc>
              <a:spcBef>
                <a:spcPts val="300"/>
              </a:spcBef>
              <a:spcAft>
                <a:spcPts val="0"/>
              </a:spcAft>
              <a:buClr>
                <a:schemeClr val="dk1"/>
              </a:buClr>
              <a:buSzPts val="1300"/>
              <a:buChar char="•"/>
              <a:defRPr/>
            </a:lvl9pPr>
          </a:lstStyle>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2" name="Shape 252"/>
        <p:cNvGrpSpPr/>
        <p:nvPr/>
      </p:nvGrpSpPr>
      <p:grpSpPr>
        <a:xfrm>
          <a:off x="0" y="0"/>
          <a:ext cx="0" cy="0"/>
          <a:chOff x="0" y="0"/>
          <a:chExt cx="0" cy="0"/>
        </a:xfrm>
      </p:grpSpPr>
      <p:sp>
        <p:nvSpPr>
          <p:cNvPr id="253" name="Google Shape;253;p47"/>
          <p:cNvSpPr txBox="1"/>
          <p:nvPr>
            <p:ph type="title"/>
          </p:nvPr>
        </p:nvSpPr>
        <p:spPr>
          <a:xfrm>
            <a:off x="311700" y="445025"/>
            <a:ext cx="8520600" cy="572700"/>
          </a:xfrm>
          <a:prstGeom prst="rect">
            <a:avLst/>
          </a:prstGeom>
          <a:noFill/>
          <a:ln>
            <a:noFill/>
          </a:ln>
        </p:spPr>
        <p:txBody>
          <a:bodyPr anchorCtr="0" anchor="t" bIns="67225" lIns="67225" spcFirstLastPara="1" rIns="67225" wrap="square" tIns="67225">
            <a:noAutofit/>
          </a:bodyPr>
          <a:lstStyle>
            <a:lvl1pPr lvl="0" rtl="0" algn="l">
              <a:lnSpc>
                <a:spcPct val="90000"/>
              </a:lnSpc>
              <a:spcBef>
                <a:spcPts val="0"/>
              </a:spcBef>
              <a:spcAft>
                <a:spcPts val="0"/>
              </a:spcAft>
              <a:buClr>
                <a:schemeClr val="dk1"/>
              </a:buClr>
              <a:buSzPts val="2100"/>
              <a:buFont typeface="Quattrocento Sans"/>
              <a:buNone/>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254" name="Google Shape;254;p47"/>
          <p:cNvSpPr txBox="1"/>
          <p:nvPr>
            <p:ph idx="1" type="body"/>
          </p:nvPr>
        </p:nvSpPr>
        <p:spPr>
          <a:xfrm>
            <a:off x="311700" y="1152475"/>
            <a:ext cx="8520600" cy="3416400"/>
          </a:xfrm>
          <a:prstGeom prst="rect">
            <a:avLst/>
          </a:prstGeom>
          <a:noFill/>
          <a:ln>
            <a:noFill/>
          </a:ln>
        </p:spPr>
        <p:txBody>
          <a:bodyPr anchorCtr="0" anchor="t" bIns="67225" lIns="67225" spcFirstLastPara="1" rIns="67225" wrap="square" tIns="67225">
            <a:noAutofit/>
          </a:bodyPr>
          <a:lstStyle>
            <a:lvl1pPr indent="-311150" lvl="0" marL="457200" rtl="0" algn="l">
              <a:lnSpc>
                <a:spcPct val="100000"/>
              </a:lnSpc>
              <a:spcBef>
                <a:spcPts val="0"/>
              </a:spcBef>
              <a:spcAft>
                <a:spcPts val="0"/>
              </a:spcAft>
              <a:buClr>
                <a:schemeClr val="dk1"/>
              </a:buClr>
              <a:buSzPts val="1300"/>
              <a:buChar char="●"/>
              <a:defRPr/>
            </a:lvl1pPr>
            <a:lvl2pPr indent="-292100" lvl="1" marL="914400" rtl="0" algn="l">
              <a:lnSpc>
                <a:spcPct val="100000"/>
              </a:lnSpc>
              <a:spcBef>
                <a:spcPts val="1600"/>
              </a:spcBef>
              <a:spcAft>
                <a:spcPts val="0"/>
              </a:spcAft>
              <a:buClr>
                <a:schemeClr val="dk1"/>
              </a:buClr>
              <a:buSzPts val="1000"/>
              <a:buChar char="○"/>
              <a:defRPr/>
            </a:lvl2pPr>
            <a:lvl3pPr indent="-292100" lvl="2" marL="1371600" rtl="0" algn="l">
              <a:lnSpc>
                <a:spcPct val="100000"/>
              </a:lnSpc>
              <a:spcBef>
                <a:spcPts val="1600"/>
              </a:spcBef>
              <a:spcAft>
                <a:spcPts val="0"/>
              </a:spcAft>
              <a:buClr>
                <a:schemeClr val="dk2"/>
              </a:buClr>
              <a:buSzPts val="1000"/>
              <a:buChar char="■"/>
              <a:defRPr/>
            </a:lvl3pPr>
            <a:lvl4pPr indent="-292100" lvl="3" marL="1828800" rtl="0" algn="l">
              <a:lnSpc>
                <a:spcPct val="100000"/>
              </a:lnSpc>
              <a:spcBef>
                <a:spcPts val="1600"/>
              </a:spcBef>
              <a:spcAft>
                <a:spcPts val="0"/>
              </a:spcAft>
              <a:buClr>
                <a:schemeClr val="dk1"/>
              </a:buClr>
              <a:buSzPts val="1000"/>
              <a:buChar char="●"/>
              <a:defRPr/>
            </a:lvl4pPr>
            <a:lvl5pPr indent="-292100" lvl="4" marL="2286000" rtl="0" algn="l">
              <a:lnSpc>
                <a:spcPct val="100000"/>
              </a:lnSpc>
              <a:spcBef>
                <a:spcPts val="1600"/>
              </a:spcBef>
              <a:spcAft>
                <a:spcPts val="0"/>
              </a:spcAft>
              <a:buClr>
                <a:schemeClr val="dk1"/>
              </a:buClr>
              <a:buSzPts val="1000"/>
              <a:buChar char="○"/>
              <a:defRPr/>
            </a:lvl5pPr>
            <a:lvl6pPr indent="-292100" lvl="5" marL="2743200" rtl="0" algn="l">
              <a:lnSpc>
                <a:spcPct val="100000"/>
              </a:lnSpc>
              <a:spcBef>
                <a:spcPts val="1600"/>
              </a:spcBef>
              <a:spcAft>
                <a:spcPts val="0"/>
              </a:spcAft>
              <a:buClr>
                <a:schemeClr val="dk1"/>
              </a:buClr>
              <a:buSzPts val="1000"/>
              <a:buChar char="■"/>
              <a:defRPr/>
            </a:lvl6pPr>
            <a:lvl7pPr indent="-292100" lvl="6" marL="3200400" rtl="0" algn="l">
              <a:lnSpc>
                <a:spcPct val="100000"/>
              </a:lnSpc>
              <a:spcBef>
                <a:spcPts val="1600"/>
              </a:spcBef>
              <a:spcAft>
                <a:spcPts val="0"/>
              </a:spcAft>
              <a:buClr>
                <a:schemeClr val="dk1"/>
              </a:buClr>
              <a:buSzPts val="1000"/>
              <a:buChar char="●"/>
              <a:defRPr/>
            </a:lvl7pPr>
            <a:lvl8pPr indent="-292100" lvl="7" marL="3657600" rtl="0" algn="l">
              <a:lnSpc>
                <a:spcPct val="100000"/>
              </a:lnSpc>
              <a:spcBef>
                <a:spcPts val="1600"/>
              </a:spcBef>
              <a:spcAft>
                <a:spcPts val="0"/>
              </a:spcAft>
              <a:buClr>
                <a:schemeClr val="dk1"/>
              </a:buClr>
              <a:buSzPts val="1000"/>
              <a:buChar char="○"/>
              <a:defRPr/>
            </a:lvl8pPr>
            <a:lvl9pPr indent="-292100" lvl="8" marL="4114800" rtl="0" algn="l">
              <a:lnSpc>
                <a:spcPct val="100000"/>
              </a:lnSpc>
              <a:spcBef>
                <a:spcPts val="1600"/>
              </a:spcBef>
              <a:spcAft>
                <a:spcPts val="1600"/>
              </a:spcAft>
              <a:buClr>
                <a:schemeClr val="dk1"/>
              </a:buClr>
              <a:buSzPts val="1000"/>
              <a:buChar char="■"/>
              <a:defRPr/>
            </a:lvl9pPr>
          </a:lstStyle>
          <a:p/>
        </p:txBody>
      </p:sp>
      <p:sp>
        <p:nvSpPr>
          <p:cNvPr id="255" name="Google Shape;255;p47"/>
          <p:cNvSpPr txBox="1"/>
          <p:nvPr>
            <p:ph idx="12" type="sldNum"/>
          </p:nvPr>
        </p:nvSpPr>
        <p:spPr>
          <a:xfrm>
            <a:off x="8472458" y="4663217"/>
            <a:ext cx="548700" cy="393600"/>
          </a:xfrm>
          <a:prstGeom prst="rect">
            <a:avLst/>
          </a:prstGeom>
          <a:noFill/>
          <a:ln>
            <a:noFill/>
          </a:ln>
        </p:spPr>
        <p:txBody>
          <a:bodyPr anchorCtr="0" anchor="ctr" bIns="67225" lIns="67225" spcFirstLastPara="1" rIns="67225" wrap="square" tIns="67225">
            <a:noAutofit/>
          </a:bodyPr>
          <a:lstStyle>
            <a:lvl1pPr indent="0" lvl="0"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chemeClr val="dk1"/>
              </a:buClr>
              <a:buSzPts val="1300"/>
              <a:buFont typeface="Quattrocento Sans"/>
              <a:buNone/>
              <a:defRPr b="0" i="0" sz="1300" u="none" cap="none" strike="noStrike">
                <a:solidFill>
                  <a:schemeClr val="dk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layout 1">
  <p:cSld name="1_Table layout">
    <p:spTree>
      <p:nvGrpSpPr>
        <p:cNvPr id="256" name="Shape 256"/>
        <p:cNvGrpSpPr/>
        <p:nvPr/>
      </p:nvGrpSpPr>
      <p:grpSpPr>
        <a:xfrm>
          <a:off x="0" y="0"/>
          <a:ext cx="0" cy="0"/>
          <a:chOff x="0" y="0"/>
          <a:chExt cx="0" cy="0"/>
        </a:xfrm>
      </p:grpSpPr>
      <p:sp>
        <p:nvSpPr>
          <p:cNvPr id="257" name="Google Shape;257;p48"/>
          <p:cNvSpPr txBox="1"/>
          <p:nvPr>
            <p:ph type="title"/>
          </p:nvPr>
        </p:nvSpPr>
        <p:spPr>
          <a:xfrm>
            <a:off x="341996" y="465321"/>
            <a:ext cx="8479800" cy="302400"/>
          </a:xfrm>
          <a:prstGeom prst="rect">
            <a:avLst/>
          </a:prstGeom>
          <a:noFill/>
          <a:ln>
            <a:noFill/>
          </a:ln>
        </p:spPr>
        <p:txBody>
          <a:bodyPr anchorCtr="0" anchor="t" bIns="0" lIns="0" spcFirstLastPara="1" rIns="0" wrap="square" tIns="0">
            <a:noAutofit/>
          </a:bodyPr>
          <a:lstStyle>
            <a:lvl1pPr lvl="0" rtl="0" algn="l">
              <a:lnSpc>
                <a:spcPct val="114285"/>
              </a:lnSpc>
              <a:spcBef>
                <a:spcPts val="0"/>
              </a:spcBef>
              <a:spcAft>
                <a:spcPts val="0"/>
              </a:spcAft>
              <a:buClr>
                <a:schemeClr val="dk1"/>
              </a:buClr>
              <a:buSzPts val="1500"/>
              <a:buFont typeface="Quattrocento Sans"/>
              <a:buNone/>
              <a:defRPr sz="2100">
                <a:solidFill>
                  <a:schemeClr val="dk1"/>
                </a:solidFill>
              </a:defRPr>
            </a:lvl1pPr>
            <a:lvl2pPr lvl="1" rtl="0" algn="l">
              <a:lnSpc>
                <a:spcPct val="100000"/>
              </a:lnSpc>
              <a:spcBef>
                <a:spcPts val="0"/>
              </a:spcBef>
              <a:spcAft>
                <a:spcPts val="0"/>
              </a:spcAft>
              <a:buSzPts val="700"/>
              <a:buNone/>
              <a:defRPr/>
            </a:lvl2pPr>
            <a:lvl3pPr lvl="2" rtl="0" algn="l">
              <a:lnSpc>
                <a:spcPct val="100000"/>
              </a:lnSpc>
              <a:spcBef>
                <a:spcPts val="0"/>
              </a:spcBef>
              <a:spcAft>
                <a:spcPts val="0"/>
              </a:spcAft>
              <a:buSzPts val="700"/>
              <a:buNone/>
              <a:defRPr/>
            </a:lvl3pPr>
            <a:lvl4pPr lvl="3" rtl="0" algn="l">
              <a:lnSpc>
                <a:spcPct val="100000"/>
              </a:lnSpc>
              <a:spcBef>
                <a:spcPts val="0"/>
              </a:spcBef>
              <a:spcAft>
                <a:spcPts val="0"/>
              </a:spcAft>
              <a:buSzPts val="700"/>
              <a:buNone/>
              <a:defRPr/>
            </a:lvl4pPr>
            <a:lvl5pPr lvl="4" rtl="0" algn="l">
              <a:lnSpc>
                <a:spcPct val="100000"/>
              </a:lnSpc>
              <a:spcBef>
                <a:spcPts val="0"/>
              </a:spcBef>
              <a:spcAft>
                <a:spcPts val="0"/>
              </a:spcAft>
              <a:buSzPts val="700"/>
              <a:buNone/>
              <a:defRPr/>
            </a:lvl5pPr>
            <a:lvl6pPr lvl="5" rtl="0" algn="l">
              <a:lnSpc>
                <a:spcPct val="100000"/>
              </a:lnSpc>
              <a:spcBef>
                <a:spcPts val="0"/>
              </a:spcBef>
              <a:spcAft>
                <a:spcPts val="0"/>
              </a:spcAft>
              <a:buSzPts val="700"/>
              <a:buNone/>
              <a:defRPr/>
            </a:lvl6pPr>
            <a:lvl7pPr lvl="6" rtl="0" algn="l">
              <a:lnSpc>
                <a:spcPct val="100000"/>
              </a:lnSpc>
              <a:spcBef>
                <a:spcPts val="0"/>
              </a:spcBef>
              <a:spcAft>
                <a:spcPts val="0"/>
              </a:spcAft>
              <a:buSzPts val="700"/>
              <a:buNone/>
              <a:defRPr/>
            </a:lvl7pPr>
            <a:lvl8pPr lvl="7" rtl="0" algn="l">
              <a:lnSpc>
                <a:spcPct val="100000"/>
              </a:lnSpc>
              <a:spcBef>
                <a:spcPts val="0"/>
              </a:spcBef>
              <a:spcAft>
                <a:spcPts val="0"/>
              </a:spcAft>
              <a:buSzPts val="700"/>
              <a:buNone/>
              <a:defRPr/>
            </a:lvl8pPr>
            <a:lvl9pPr lvl="8" rtl="0" algn="l">
              <a:lnSpc>
                <a:spcPct val="100000"/>
              </a:lnSpc>
              <a:spcBef>
                <a:spcPts val="0"/>
              </a:spcBef>
              <a:spcAft>
                <a:spcPts val="0"/>
              </a:spcAft>
              <a:buSzPts val="700"/>
              <a:buNone/>
              <a:defRPr/>
            </a:lvl9pPr>
          </a:lstStyle>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262" name="Shape 262"/>
        <p:cNvGrpSpPr/>
        <p:nvPr/>
      </p:nvGrpSpPr>
      <p:grpSpPr>
        <a:xfrm>
          <a:off x="0" y="0"/>
          <a:ext cx="0" cy="0"/>
          <a:chOff x="0" y="0"/>
          <a:chExt cx="0" cy="0"/>
        </a:xfrm>
      </p:grpSpPr>
      <p:pic>
        <p:nvPicPr>
          <p:cNvPr descr="A picture containing person, black, holding, white&#10;&#10;Description automatically generated" id="263" name="Google Shape;263;p50"/>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264" name="Google Shape;264;p50"/>
          <p:cNvSpPr txBox="1"/>
          <p:nvPr>
            <p:ph type="ctrTitle"/>
          </p:nvPr>
        </p:nvSpPr>
        <p:spPr>
          <a:xfrm>
            <a:off x="345735" y="841772"/>
            <a:ext cx="6858000" cy="1790700"/>
          </a:xfrm>
          <a:prstGeom prst="rect">
            <a:avLst/>
          </a:prstGeom>
          <a:noFill/>
          <a:ln>
            <a:noFill/>
          </a:ln>
        </p:spPr>
        <p:txBody>
          <a:bodyPr anchorCtr="0" anchor="b" bIns="45700" lIns="0" spcFirstLastPara="1" rIns="0" wrap="square" tIns="45700">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5" name="Google Shape;265;p50"/>
          <p:cNvSpPr txBox="1"/>
          <p:nvPr>
            <p:ph idx="1" type="subTitle"/>
          </p:nvPr>
        </p:nvSpPr>
        <p:spPr>
          <a:xfrm>
            <a:off x="345735" y="2701529"/>
            <a:ext cx="6858000" cy="1241700"/>
          </a:xfrm>
          <a:prstGeom prst="rect">
            <a:avLst/>
          </a:prstGeom>
          <a:noFill/>
          <a:ln>
            <a:noFill/>
          </a:ln>
        </p:spPr>
        <p:txBody>
          <a:bodyPr anchorCtr="0" anchor="t" bIns="45700" lIns="0" spcFirstLastPara="1" rIns="0" wrap="square" tIns="45700">
            <a:noAutofit/>
          </a:bodyPr>
          <a:lstStyle>
            <a:lvl1pPr lvl="0" rtl="0" algn="l">
              <a:lnSpc>
                <a:spcPct val="90000"/>
              </a:lnSpc>
              <a:spcBef>
                <a:spcPts val="750"/>
              </a:spcBef>
              <a:spcAft>
                <a:spcPts val="0"/>
              </a:spcAft>
              <a:buSzPts val="1350"/>
              <a:buNone/>
              <a:defRPr sz="1800">
                <a:solidFill>
                  <a:schemeClr val="lt1"/>
                </a:solidFill>
              </a:defRPr>
            </a:lvl1pPr>
            <a:lvl2pPr lvl="1" rtl="0" algn="ctr">
              <a:lnSpc>
                <a:spcPct val="90000"/>
              </a:lnSpc>
              <a:spcBef>
                <a:spcPts val="375"/>
              </a:spcBef>
              <a:spcAft>
                <a:spcPts val="0"/>
              </a:spcAft>
              <a:buSzPts val="1125"/>
              <a:buNone/>
              <a:defRPr sz="1500"/>
            </a:lvl2pPr>
            <a:lvl3pPr lvl="2" rtl="0" algn="ctr">
              <a:lnSpc>
                <a:spcPct val="90000"/>
              </a:lnSpc>
              <a:spcBef>
                <a:spcPts val="375"/>
              </a:spcBef>
              <a:spcAft>
                <a:spcPts val="0"/>
              </a:spcAft>
              <a:buSzPts val="1013"/>
              <a:buNone/>
              <a:defRPr sz="1350"/>
            </a:lvl3pPr>
            <a:lvl4pPr lvl="3" rtl="0" algn="ctr">
              <a:lnSpc>
                <a:spcPct val="90000"/>
              </a:lnSpc>
              <a:spcBef>
                <a:spcPts val="375"/>
              </a:spcBef>
              <a:spcAft>
                <a:spcPts val="0"/>
              </a:spcAft>
              <a:buSzPts val="900"/>
              <a:buNone/>
              <a:defRPr sz="1200"/>
            </a:lvl4pPr>
            <a:lvl5pPr lvl="4" rtl="0" algn="ctr">
              <a:lnSpc>
                <a:spcPct val="90000"/>
              </a:lnSpc>
              <a:spcBef>
                <a:spcPts val="375"/>
              </a:spcBef>
              <a:spcAft>
                <a:spcPts val="0"/>
              </a:spcAft>
              <a:buSzPts val="900"/>
              <a:buNone/>
              <a:defRPr sz="1200"/>
            </a:lvl5pPr>
            <a:lvl6pPr lvl="5" rtl="0" algn="ctr">
              <a:lnSpc>
                <a:spcPct val="90000"/>
              </a:lnSpc>
              <a:spcBef>
                <a:spcPts val="375"/>
              </a:spcBef>
              <a:spcAft>
                <a:spcPts val="0"/>
              </a:spcAft>
              <a:buClr>
                <a:schemeClr val="dk1"/>
              </a:buClr>
              <a:buSzPts val="1200"/>
              <a:buNone/>
              <a:defRPr sz="1200"/>
            </a:lvl6pPr>
            <a:lvl7pPr lvl="6" rtl="0" algn="ctr">
              <a:lnSpc>
                <a:spcPct val="90000"/>
              </a:lnSpc>
              <a:spcBef>
                <a:spcPts val="375"/>
              </a:spcBef>
              <a:spcAft>
                <a:spcPts val="0"/>
              </a:spcAft>
              <a:buClr>
                <a:schemeClr val="dk1"/>
              </a:buClr>
              <a:buSzPts val="1200"/>
              <a:buNone/>
              <a:defRPr sz="1200"/>
            </a:lvl7pPr>
            <a:lvl8pPr lvl="7" rtl="0" algn="ctr">
              <a:lnSpc>
                <a:spcPct val="90000"/>
              </a:lnSpc>
              <a:spcBef>
                <a:spcPts val="375"/>
              </a:spcBef>
              <a:spcAft>
                <a:spcPts val="0"/>
              </a:spcAft>
              <a:buClr>
                <a:schemeClr val="dk1"/>
              </a:buClr>
              <a:buSzPts val="1200"/>
              <a:buNone/>
              <a:defRPr sz="1200"/>
            </a:lvl8pPr>
            <a:lvl9pPr lvl="8" rtl="0" algn="ctr">
              <a:lnSpc>
                <a:spcPct val="90000"/>
              </a:lnSpc>
              <a:spcBef>
                <a:spcPts val="375"/>
              </a:spcBef>
              <a:spcAft>
                <a:spcPts val="0"/>
              </a:spcAft>
              <a:buClr>
                <a:schemeClr val="dk1"/>
              </a:buClr>
              <a:buSzPts val="1200"/>
              <a:buNone/>
              <a:defRPr sz="1200"/>
            </a:lvl9pPr>
          </a:lstStyle>
          <a:p/>
        </p:txBody>
      </p:sp>
      <p:pic>
        <p:nvPicPr>
          <p:cNvPr id="266" name="Google Shape;266;p50"/>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type="obj">
  <p:cSld name="OBJECT">
    <p:bg>
      <p:bgPr>
        <a:solidFill>
          <a:schemeClr val="accent1"/>
        </a:solidFill>
      </p:bgPr>
    </p:bg>
    <p:spTree>
      <p:nvGrpSpPr>
        <p:cNvPr id="267" name="Shape 267"/>
        <p:cNvGrpSpPr/>
        <p:nvPr/>
      </p:nvGrpSpPr>
      <p:grpSpPr>
        <a:xfrm>
          <a:off x="0" y="0"/>
          <a:ext cx="0" cy="0"/>
          <a:chOff x="0" y="0"/>
          <a:chExt cx="0" cy="0"/>
        </a:xfrm>
      </p:grpSpPr>
      <p:sp>
        <p:nvSpPr>
          <p:cNvPr id="268" name="Google Shape;268;p51"/>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9" name="Google Shape;269;p51"/>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750"/>
              </a:spcBef>
              <a:spcAft>
                <a:spcPts val="0"/>
              </a:spcAft>
              <a:buSzPts val="2100"/>
              <a:buChar char="▪"/>
              <a:defRPr>
                <a:solidFill>
                  <a:schemeClr val="lt1"/>
                </a:solidFill>
              </a:defRPr>
            </a:lvl1pPr>
            <a:lvl2pPr indent="-342900" lvl="1" marL="914400" rtl="0" algn="l">
              <a:lnSpc>
                <a:spcPct val="90000"/>
              </a:lnSpc>
              <a:spcBef>
                <a:spcPts val="375"/>
              </a:spcBef>
              <a:spcAft>
                <a:spcPts val="0"/>
              </a:spcAft>
              <a:buSzPts val="1800"/>
              <a:buChar char="▪"/>
              <a:defRPr>
                <a:solidFill>
                  <a:schemeClr val="lt1"/>
                </a:solidFill>
              </a:defRPr>
            </a:lvl2pPr>
            <a:lvl3pPr indent="-323850" lvl="2" marL="1371600" rtl="0" algn="l">
              <a:lnSpc>
                <a:spcPct val="90000"/>
              </a:lnSpc>
              <a:spcBef>
                <a:spcPts val="375"/>
              </a:spcBef>
              <a:spcAft>
                <a:spcPts val="0"/>
              </a:spcAft>
              <a:buSzPts val="1500"/>
              <a:buChar char="▪"/>
              <a:defRPr>
                <a:solidFill>
                  <a:schemeClr val="lt1"/>
                </a:solidFill>
              </a:defRPr>
            </a:lvl3pPr>
            <a:lvl4pPr indent="-311150" lvl="3" marL="1828800" rtl="0" algn="l">
              <a:lnSpc>
                <a:spcPct val="90000"/>
              </a:lnSpc>
              <a:spcBef>
                <a:spcPts val="375"/>
              </a:spcBef>
              <a:spcAft>
                <a:spcPts val="0"/>
              </a:spcAft>
              <a:buSzPts val="1300"/>
              <a:buChar char="▪"/>
              <a:defRPr>
                <a:solidFill>
                  <a:schemeClr val="lt1"/>
                </a:solidFill>
              </a:defRPr>
            </a:lvl4pPr>
            <a:lvl5pPr indent="-298450" lvl="4" marL="2286000" rtl="0" algn="l">
              <a:lnSpc>
                <a:spcPct val="90000"/>
              </a:lnSpc>
              <a:spcBef>
                <a:spcPts val="375"/>
              </a:spcBef>
              <a:spcAft>
                <a:spcPts val="0"/>
              </a:spcAft>
              <a:buSzPts val="1100"/>
              <a:buChar char="▪"/>
              <a:defRPr>
                <a:solidFill>
                  <a:schemeClr val="lt1"/>
                </a:solidFill>
              </a:defRPr>
            </a:lvl5pPr>
            <a:lvl6pPr indent="-298450" lvl="5" marL="2743200" rtl="0" algn="l">
              <a:lnSpc>
                <a:spcPct val="90000"/>
              </a:lnSpc>
              <a:spcBef>
                <a:spcPts val="375"/>
              </a:spcBef>
              <a:spcAft>
                <a:spcPts val="0"/>
              </a:spcAft>
              <a:buSzPts val="1100"/>
              <a:buChar char="▪"/>
              <a:defRPr>
                <a:solidFill>
                  <a:schemeClr val="lt1"/>
                </a:solidFill>
              </a:defRPr>
            </a:lvl6pPr>
            <a:lvl7pPr indent="-298450" lvl="6" marL="3200400" rtl="0" algn="l">
              <a:lnSpc>
                <a:spcPct val="90000"/>
              </a:lnSpc>
              <a:spcBef>
                <a:spcPts val="375"/>
              </a:spcBef>
              <a:spcAft>
                <a:spcPts val="0"/>
              </a:spcAft>
              <a:buSzPts val="1100"/>
              <a:buChar char="▪"/>
              <a:defRPr>
                <a:solidFill>
                  <a:schemeClr val="lt1"/>
                </a:solidFill>
              </a:defRPr>
            </a:lvl7pPr>
            <a:lvl8pPr indent="-298450" lvl="7" marL="3657600" rtl="0" algn="l">
              <a:lnSpc>
                <a:spcPct val="90000"/>
              </a:lnSpc>
              <a:spcBef>
                <a:spcPts val="375"/>
              </a:spcBef>
              <a:spcAft>
                <a:spcPts val="0"/>
              </a:spcAft>
              <a:buSzPts val="1100"/>
              <a:buChar char="▪"/>
              <a:defRPr>
                <a:solidFill>
                  <a:schemeClr val="lt1"/>
                </a:solidFill>
              </a:defRPr>
            </a:lvl8pPr>
            <a:lvl9pPr indent="-298450" lvl="8" marL="4114800" rtl="0" algn="l">
              <a:lnSpc>
                <a:spcPct val="90000"/>
              </a:lnSpc>
              <a:spcBef>
                <a:spcPts val="375"/>
              </a:spcBef>
              <a:spcAft>
                <a:spcPts val="0"/>
              </a:spcAft>
              <a:buSzPts val="1100"/>
              <a:buChar char="▪"/>
              <a:defRPr>
                <a:solidFill>
                  <a:schemeClr val="lt1"/>
                </a:solidFill>
              </a:defRPr>
            </a:lvl9pPr>
          </a:lstStyle>
          <a:p/>
        </p:txBody>
      </p:sp>
      <p:pic>
        <p:nvPicPr>
          <p:cNvPr id="270" name="Google Shape;270;p51"/>
          <p:cNvPicPr preferRelativeResize="0"/>
          <p:nvPr/>
        </p:nvPicPr>
        <p:blipFill rotWithShape="1">
          <a:blip r:embed="rId2">
            <a:alphaModFix/>
          </a:blip>
          <a:srcRect b="0" l="0" r="0" t="0"/>
          <a:stretch/>
        </p:blipFill>
        <p:spPr>
          <a:xfrm>
            <a:off x="345736" y="4761293"/>
            <a:ext cx="1019018" cy="158726"/>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271" name="Shape 271"/>
        <p:cNvGrpSpPr/>
        <p:nvPr/>
      </p:nvGrpSpPr>
      <p:grpSpPr>
        <a:xfrm>
          <a:off x="0" y="0"/>
          <a:ext cx="0" cy="0"/>
          <a:chOff x="0" y="0"/>
          <a:chExt cx="0" cy="0"/>
        </a:xfrm>
      </p:grpSpPr>
      <p:sp>
        <p:nvSpPr>
          <p:cNvPr id="272" name="Google Shape;272;p52"/>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73" name="Google Shape;273;p52"/>
          <p:cNvPicPr preferRelativeResize="0"/>
          <p:nvPr/>
        </p:nvPicPr>
        <p:blipFill rotWithShape="1">
          <a:blip r:embed="rId2">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274" name="Shape 274"/>
        <p:cNvGrpSpPr/>
        <p:nvPr/>
      </p:nvGrpSpPr>
      <p:grpSpPr>
        <a:xfrm>
          <a:off x="0" y="0"/>
          <a:ext cx="0" cy="0"/>
          <a:chOff x="0" y="0"/>
          <a:chExt cx="0" cy="0"/>
        </a:xfrm>
      </p:grpSpPr>
      <p:pic>
        <p:nvPicPr>
          <p:cNvPr id="275" name="Google Shape;275;p53"/>
          <p:cNvPicPr preferRelativeResize="0"/>
          <p:nvPr/>
        </p:nvPicPr>
        <p:blipFill rotWithShape="1">
          <a:blip r:embed="rId2">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type="titleOnly">
  <p:cSld name="TITLE_ONLY">
    <p:bg>
      <p:bgPr>
        <a:solidFill>
          <a:schemeClr val="accent2"/>
        </a:solidFill>
      </p:bgPr>
    </p:bg>
    <p:spTree>
      <p:nvGrpSpPr>
        <p:cNvPr id="276" name="Shape 276"/>
        <p:cNvGrpSpPr/>
        <p:nvPr/>
      </p:nvGrpSpPr>
      <p:grpSpPr>
        <a:xfrm>
          <a:off x="0" y="0"/>
          <a:ext cx="0" cy="0"/>
          <a:chOff x="0" y="0"/>
          <a:chExt cx="0" cy="0"/>
        </a:xfrm>
      </p:grpSpPr>
      <p:pic>
        <p:nvPicPr>
          <p:cNvPr descr="A picture containing light, black, large, white&#10;&#10;Description automatically generated" id="277" name="Google Shape;277;p54"/>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278" name="Google Shape;278;p54"/>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279" name="Google Shape;279;p54"/>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280" name="Shape 280"/>
        <p:cNvGrpSpPr/>
        <p:nvPr/>
      </p:nvGrpSpPr>
      <p:grpSpPr>
        <a:xfrm>
          <a:off x="0" y="0"/>
          <a:ext cx="0" cy="0"/>
          <a:chOff x="0" y="0"/>
          <a:chExt cx="0" cy="0"/>
        </a:xfrm>
      </p:grpSpPr>
      <p:pic>
        <p:nvPicPr>
          <p:cNvPr descr="A picture containing red, light&#10;&#10;Description automatically generated" id="281" name="Google Shape;281;p55"/>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id="282" name="Google Shape;282;p55"/>
          <p:cNvPicPr preferRelativeResize="0"/>
          <p:nvPr/>
        </p:nvPicPr>
        <p:blipFill rotWithShape="1">
          <a:blip r:embed="rId3">
            <a:alphaModFix/>
          </a:blip>
          <a:srcRect b="0" l="0" r="0" t="0"/>
          <a:stretch/>
        </p:blipFill>
        <p:spPr>
          <a:xfrm>
            <a:off x="380403" y="2133691"/>
            <a:ext cx="4364184" cy="67963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3" name="Shape 283"/>
        <p:cNvGrpSpPr/>
        <p:nvPr/>
      </p:nvGrpSpPr>
      <p:grpSpPr>
        <a:xfrm>
          <a:off x="0" y="0"/>
          <a:ext cx="0" cy="0"/>
          <a:chOff x="0" y="0"/>
          <a:chExt cx="0" cy="0"/>
        </a:xfrm>
      </p:grpSpPr>
      <p:sp>
        <p:nvSpPr>
          <p:cNvPr id="284" name="Google Shape;284;p56"/>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5" name="Google Shape;285;p56"/>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750"/>
              </a:spcBef>
              <a:spcAft>
                <a:spcPts val="0"/>
              </a:spcAft>
              <a:buSzPts val="2100"/>
              <a:buChar char="▪"/>
              <a:defRPr/>
            </a:lvl1pPr>
            <a:lvl2pPr indent="-342900" lvl="1" marL="914400" rtl="0" algn="l">
              <a:lnSpc>
                <a:spcPct val="90000"/>
              </a:lnSpc>
              <a:spcBef>
                <a:spcPts val="375"/>
              </a:spcBef>
              <a:spcAft>
                <a:spcPts val="0"/>
              </a:spcAft>
              <a:buSzPts val="1800"/>
              <a:buChar char="▪"/>
              <a:defRPr/>
            </a:lvl2pPr>
            <a:lvl3pPr indent="-323850" lvl="2" marL="1371600" rtl="0" algn="l">
              <a:lnSpc>
                <a:spcPct val="90000"/>
              </a:lnSpc>
              <a:spcBef>
                <a:spcPts val="375"/>
              </a:spcBef>
              <a:spcAft>
                <a:spcPts val="0"/>
              </a:spcAft>
              <a:buSzPts val="1500"/>
              <a:buChar char="▪"/>
              <a:defRPr/>
            </a:lvl3pPr>
            <a:lvl4pPr indent="-311150" lvl="3" marL="1828800" rtl="0" algn="l">
              <a:lnSpc>
                <a:spcPct val="90000"/>
              </a:lnSpc>
              <a:spcBef>
                <a:spcPts val="375"/>
              </a:spcBef>
              <a:spcAft>
                <a:spcPts val="0"/>
              </a:spcAft>
              <a:buSzPts val="1300"/>
              <a:buChar char="▪"/>
              <a:defRPr/>
            </a:lvl4pPr>
            <a:lvl5pPr indent="-298450" lvl="4" marL="2286000" rtl="0" algn="l">
              <a:lnSpc>
                <a:spcPct val="90000"/>
              </a:lnSpc>
              <a:spcBef>
                <a:spcPts val="375"/>
              </a:spcBef>
              <a:spcAft>
                <a:spcPts val="0"/>
              </a:spcAft>
              <a:buSzPts val="1100"/>
              <a:buChar char="▪"/>
              <a:defRPr/>
            </a:lvl5pPr>
            <a:lvl6pPr indent="-298450" lvl="5" marL="2743200" rtl="0" algn="l">
              <a:lnSpc>
                <a:spcPct val="90000"/>
              </a:lnSpc>
              <a:spcBef>
                <a:spcPts val="375"/>
              </a:spcBef>
              <a:spcAft>
                <a:spcPts val="0"/>
              </a:spcAft>
              <a:buSzPts val="1100"/>
              <a:buChar char="▪"/>
              <a:defRPr/>
            </a:lvl6pPr>
            <a:lvl7pPr indent="-298450" lvl="6" marL="3200400" rtl="0" algn="l">
              <a:lnSpc>
                <a:spcPct val="90000"/>
              </a:lnSpc>
              <a:spcBef>
                <a:spcPts val="375"/>
              </a:spcBef>
              <a:spcAft>
                <a:spcPts val="0"/>
              </a:spcAft>
              <a:buSzPts val="1100"/>
              <a:buChar char="▪"/>
              <a:defRPr/>
            </a:lvl7pPr>
            <a:lvl8pPr indent="-298450" lvl="7" marL="3657600" rtl="0" algn="l">
              <a:lnSpc>
                <a:spcPct val="90000"/>
              </a:lnSpc>
              <a:spcBef>
                <a:spcPts val="375"/>
              </a:spcBef>
              <a:spcAft>
                <a:spcPts val="0"/>
              </a:spcAft>
              <a:buSzPts val="1100"/>
              <a:buChar char="▪"/>
              <a:defRPr/>
            </a:lvl8pPr>
            <a:lvl9pPr indent="-298450" lvl="8" marL="4114800" rtl="0" algn="l">
              <a:lnSpc>
                <a:spcPct val="90000"/>
              </a:lnSpc>
              <a:spcBef>
                <a:spcPts val="375"/>
              </a:spcBef>
              <a:spcAft>
                <a:spcPts val="0"/>
              </a:spcAft>
              <a:buSzPts val="11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286" name="Shape 286"/>
        <p:cNvGrpSpPr/>
        <p:nvPr/>
      </p:nvGrpSpPr>
      <p:grpSpPr>
        <a:xfrm>
          <a:off x="0" y="0"/>
          <a:ext cx="0" cy="0"/>
          <a:chOff x="0" y="0"/>
          <a:chExt cx="0" cy="0"/>
        </a:xfrm>
      </p:grpSpPr>
      <p:sp>
        <p:nvSpPr>
          <p:cNvPr id="287" name="Google Shape;287;p57"/>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8" name="Google Shape;288;p57"/>
          <p:cNvSpPr txBox="1"/>
          <p:nvPr>
            <p:ph idx="1" type="body"/>
          </p:nvPr>
        </p:nvSpPr>
        <p:spPr>
          <a:xfrm>
            <a:off x="345725" y="1325875"/>
            <a:ext cx="8534700" cy="3339000"/>
          </a:xfrm>
          <a:prstGeom prst="rect">
            <a:avLst/>
          </a:prstGeom>
          <a:noFill/>
          <a:ln>
            <a:noFill/>
          </a:ln>
        </p:spPr>
        <p:txBody>
          <a:bodyPr anchorCtr="0" anchor="t" bIns="45700" lIns="0" spcFirstLastPara="1" rIns="0" wrap="square" tIns="45700">
            <a:noAutofit/>
          </a:bodyPr>
          <a:lstStyle>
            <a:lvl1pPr indent="-361950" lvl="0" marL="457200" rtl="0" algn="l">
              <a:lnSpc>
                <a:spcPct val="90000"/>
              </a:lnSpc>
              <a:spcBef>
                <a:spcPts val="750"/>
              </a:spcBef>
              <a:spcAft>
                <a:spcPts val="0"/>
              </a:spcAft>
              <a:buSzPts val="2100"/>
              <a:buChar char="▪"/>
              <a:defRPr/>
            </a:lvl1pPr>
            <a:lvl2pPr indent="-342900" lvl="1" marL="914400" rtl="0" algn="l">
              <a:lnSpc>
                <a:spcPct val="90000"/>
              </a:lnSpc>
              <a:spcBef>
                <a:spcPts val="375"/>
              </a:spcBef>
              <a:spcAft>
                <a:spcPts val="0"/>
              </a:spcAft>
              <a:buSzPts val="1800"/>
              <a:buChar char="▪"/>
              <a:defRPr/>
            </a:lvl2pPr>
            <a:lvl3pPr indent="-323850" lvl="2" marL="1371600" rtl="0" algn="l">
              <a:lnSpc>
                <a:spcPct val="90000"/>
              </a:lnSpc>
              <a:spcBef>
                <a:spcPts val="375"/>
              </a:spcBef>
              <a:spcAft>
                <a:spcPts val="0"/>
              </a:spcAft>
              <a:buSzPts val="1500"/>
              <a:buChar char="▪"/>
              <a:defRPr/>
            </a:lvl3pPr>
            <a:lvl4pPr indent="-311150" lvl="3" marL="1828800" rtl="0" algn="l">
              <a:lnSpc>
                <a:spcPct val="90000"/>
              </a:lnSpc>
              <a:spcBef>
                <a:spcPts val="375"/>
              </a:spcBef>
              <a:spcAft>
                <a:spcPts val="0"/>
              </a:spcAft>
              <a:buSzPts val="1300"/>
              <a:buChar char="▪"/>
              <a:defRPr/>
            </a:lvl4pPr>
            <a:lvl5pPr indent="-298450" lvl="4" marL="2286000" rtl="0" algn="l">
              <a:lnSpc>
                <a:spcPct val="90000"/>
              </a:lnSpc>
              <a:spcBef>
                <a:spcPts val="375"/>
              </a:spcBef>
              <a:spcAft>
                <a:spcPts val="0"/>
              </a:spcAft>
              <a:buSzPts val="1100"/>
              <a:buChar char="▪"/>
              <a:defRPr/>
            </a:lvl5pPr>
            <a:lvl6pPr indent="-298450" lvl="5" marL="2743200" rtl="0" algn="l">
              <a:lnSpc>
                <a:spcPct val="90000"/>
              </a:lnSpc>
              <a:spcBef>
                <a:spcPts val="375"/>
              </a:spcBef>
              <a:spcAft>
                <a:spcPts val="0"/>
              </a:spcAft>
              <a:buSzPts val="1100"/>
              <a:buChar char="▪"/>
              <a:defRPr/>
            </a:lvl6pPr>
            <a:lvl7pPr indent="-298450" lvl="6" marL="3200400" rtl="0" algn="l">
              <a:lnSpc>
                <a:spcPct val="90000"/>
              </a:lnSpc>
              <a:spcBef>
                <a:spcPts val="375"/>
              </a:spcBef>
              <a:spcAft>
                <a:spcPts val="0"/>
              </a:spcAft>
              <a:buSzPts val="1100"/>
              <a:buChar char="▪"/>
              <a:defRPr/>
            </a:lvl7pPr>
            <a:lvl8pPr indent="-298450" lvl="7" marL="3657600" rtl="0" algn="l">
              <a:lnSpc>
                <a:spcPct val="90000"/>
              </a:lnSpc>
              <a:spcBef>
                <a:spcPts val="375"/>
              </a:spcBef>
              <a:spcAft>
                <a:spcPts val="0"/>
              </a:spcAft>
              <a:buSzPts val="1100"/>
              <a:buChar char="▪"/>
              <a:defRPr/>
            </a:lvl8pPr>
            <a:lvl9pPr indent="-298450" lvl="8" marL="4114800" rtl="0" algn="l">
              <a:lnSpc>
                <a:spcPct val="90000"/>
              </a:lnSpc>
              <a:spcBef>
                <a:spcPts val="375"/>
              </a:spcBef>
              <a:spcAft>
                <a:spcPts val="0"/>
              </a:spcAft>
              <a:buSzPts val="1100"/>
              <a:buChar char="▪"/>
              <a:defRPr/>
            </a:lvl9pPr>
          </a:lstStyle>
          <a:p/>
        </p:txBody>
      </p:sp>
      <p:sp>
        <p:nvSpPr>
          <p:cNvPr id="289" name="Google Shape;289;p57"/>
          <p:cNvSpPr txBox="1"/>
          <p:nvPr>
            <p:ph idx="2" type="subTitle"/>
          </p:nvPr>
        </p:nvSpPr>
        <p:spPr>
          <a:xfrm>
            <a:off x="345725" y="925925"/>
            <a:ext cx="8445000" cy="3072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290" name="Shape 290"/>
        <p:cNvGrpSpPr/>
        <p:nvPr/>
      </p:nvGrpSpPr>
      <p:grpSpPr>
        <a:xfrm>
          <a:off x="0" y="0"/>
          <a:ext cx="0" cy="0"/>
          <a:chOff x="0" y="0"/>
          <a:chExt cx="0" cy="0"/>
        </a:xfrm>
      </p:grpSpPr>
      <p:sp>
        <p:nvSpPr>
          <p:cNvPr id="291" name="Google Shape;291;p58"/>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92" name="Google Shape;292;p58"/>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293" name="Google Shape;293;p58"/>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Font typeface="Barlow"/>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304800" lvl="6" marL="3200400" rtl="0" algn="l">
              <a:lnSpc>
                <a:spcPct val="90000"/>
              </a:lnSpc>
              <a:spcBef>
                <a:spcPts val="400"/>
              </a:spcBef>
              <a:spcAft>
                <a:spcPts val="0"/>
              </a:spcAft>
              <a:buSzPts val="1200"/>
              <a:buChar char="▪"/>
              <a:defRPr sz="1200"/>
            </a:lvl7pPr>
            <a:lvl8pPr indent="-304800" lvl="7" marL="3657600" rtl="0" algn="l">
              <a:lnSpc>
                <a:spcPct val="90000"/>
              </a:lnSpc>
              <a:spcBef>
                <a:spcPts val="400"/>
              </a:spcBef>
              <a:spcAft>
                <a:spcPts val="0"/>
              </a:spcAft>
              <a:buSzPts val="1200"/>
              <a:buChar char="▪"/>
              <a:defRPr sz="1200"/>
            </a:lvl8pPr>
            <a:lvl9pPr indent="-304800" lvl="8" marL="4114800" rtl="0" algn="l">
              <a:lnSpc>
                <a:spcPct val="90000"/>
              </a:lnSpc>
              <a:spcBef>
                <a:spcPts val="400"/>
              </a:spcBef>
              <a:spcAft>
                <a:spcPts val="0"/>
              </a:spcAft>
              <a:buSzPts val="1200"/>
              <a:buChar char="▪"/>
              <a:defRPr sz="1200"/>
            </a:lvl9pPr>
          </a:lstStyle>
          <a:p/>
        </p:txBody>
      </p:sp>
      <p:sp>
        <p:nvSpPr>
          <p:cNvPr id="294" name="Google Shape;294;p58"/>
          <p:cNvSpPr txBox="1"/>
          <p:nvPr>
            <p:ph idx="2" type="subTitle"/>
          </p:nvPr>
        </p:nvSpPr>
        <p:spPr>
          <a:xfrm>
            <a:off x="345731" y="1260750"/>
            <a:ext cx="4024500" cy="3060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
        <p:nvSpPr>
          <p:cNvPr id="295" name="Google Shape;295;p58"/>
          <p:cNvSpPr txBox="1"/>
          <p:nvPr>
            <p:ph idx="3" type="body"/>
          </p:nvPr>
        </p:nvSpPr>
        <p:spPr>
          <a:xfrm>
            <a:off x="4740941" y="1710301"/>
            <a:ext cx="4049700" cy="29226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Font typeface="Barlow"/>
              <a:buChar char="▪"/>
              <a:defRPr sz="1800"/>
            </a:lvl1pPr>
            <a:lvl2pPr indent="-317500" lvl="1" marL="914400" rtl="0" algn="l">
              <a:lnSpc>
                <a:spcPct val="90000"/>
              </a:lnSpc>
              <a:spcBef>
                <a:spcPts val="400"/>
              </a:spcBef>
              <a:spcAft>
                <a:spcPts val="0"/>
              </a:spcAft>
              <a:buSzPts val="14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304800" lvl="6" marL="3200400" rtl="0" algn="l">
              <a:lnSpc>
                <a:spcPct val="90000"/>
              </a:lnSpc>
              <a:spcBef>
                <a:spcPts val="400"/>
              </a:spcBef>
              <a:spcAft>
                <a:spcPts val="0"/>
              </a:spcAft>
              <a:buSzPts val="1200"/>
              <a:buChar char="▪"/>
              <a:defRPr sz="1200"/>
            </a:lvl7pPr>
            <a:lvl8pPr indent="-304800" lvl="7" marL="3657600" rtl="0" algn="l">
              <a:lnSpc>
                <a:spcPct val="90000"/>
              </a:lnSpc>
              <a:spcBef>
                <a:spcPts val="400"/>
              </a:spcBef>
              <a:spcAft>
                <a:spcPts val="0"/>
              </a:spcAft>
              <a:buSzPts val="1200"/>
              <a:buChar char="▪"/>
              <a:defRPr sz="1200"/>
            </a:lvl8pPr>
            <a:lvl9pPr indent="-304800" lvl="8" marL="4114800" rtl="0" algn="l">
              <a:lnSpc>
                <a:spcPct val="90000"/>
              </a:lnSpc>
              <a:spcBef>
                <a:spcPts val="400"/>
              </a:spcBef>
              <a:spcAft>
                <a:spcPts val="0"/>
              </a:spcAft>
              <a:buSzPts val="1200"/>
              <a:buChar char="▪"/>
              <a:defRPr sz="1200"/>
            </a:lvl9pPr>
          </a:lstStyle>
          <a:p/>
        </p:txBody>
      </p:sp>
      <p:sp>
        <p:nvSpPr>
          <p:cNvPr id="296" name="Google Shape;296;p58"/>
          <p:cNvSpPr txBox="1"/>
          <p:nvPr>
            <p:ph idx="4" type="subTitle"/>
          </p:nvPr>
        </p:nvSpPr>
        <p:spPr>
          <a:xfrm>
            <a:off x="4740938" y="1260750"/>
            <a:ext cx="4024500" cy="306000"/>
          </a:xfrm>
          <a:prstGeom prst="rect">
            <a:avLst/>
          </a:prstGeom>
        </p:spPr>
        <p:txBody>
          <a:bodyPr anchorCtr="0" anchor="ctr" bIns="45700" lIns="0" spcFirstLastPara="1" rIns="0" wrap="square" tIns="45700">
            <a:noAutofit/>
          </a:bodyPr>
          <a:lstStyle>
            <a:lvl1pPr lvl="0" rtl="0">
              <a:lnSpc>
                <a:spcPct val="100000"/>
              </a:lnSpc>
              <a:spcBef>
                <a:spcPts val="0"/>
              </a:spcBef>
              <a:spcAft>
                <a:spcPts val="0"/>
              </a:spcAft>
              <a:buNone/>
              <a:defRPr>
                <a:solidFill>
                  <a:schemeClr val="accent5"/>
                </a:solidFill>
              </a:defRPr>
            </a:lvl1pPr>
            <a:lvl2pPr lvl="1" rtl="0">
              <a:lnSpc>
                <a:spcPct val="100000"/>
              </a:lnSpc>
              <a:spcBef>
                <a:spcPts val="0"/>
              </a:spcBef>
              <a:spcAft>
                <a:spcPts val="0"/>
              </a:spcAft>
              <a:buNone/>
              <a:defRPr>
                <a:solidFill>
                  <a:schemeClr val="accent5"/>
                </a:solidFill>
              </a:defRPr>
            </a:lvl2pPr>
            <a:lvl3pPr lvl="2" rtl="0">
              <a:lnSpc>
                <a:spcPct val="100000"/>
              </a:lnSpc>
              <a:spcBef>
                <a:spcPts val="0"/>
              </a:spcBef>
              <a:spcAft>
                <a:spcPts val="0"/>
              </a:spcAft>
              <a:buNone/>
              <a:defRPr>
                <a:solidFill>
                  <a:schemeClr val="accent5"/>
                </a:solidFill>
              </a:defRPr>
            </a:lvl3pPr>
            <a:lvl4pPr lvl="3" rtl="0">
              <a:lnSpc>
                <a:spcPct val="100000"/>
              </a:lnSpc>
              <a:spcBef>
                <a:spcPts val="0"/>
              </a:spcBef>
              <a:spcAft>
                <a:spcPts val="0"/>
              </a:spcAft>
              <a:buNone/>
              <a:defRPr>
                <a:solidFill>
                  <a:schemeClr val="accent5"/>
                </a:solidFill>
              </a:defRPr>
            </a:lvl4pPr>
            <a:lvl5pPr lvl="4" rtl="0">
              <a:lnSpc>
                <a:spcPct val="100000"/>
              </a:lnSpc>
              <a:spcBef>
                <a:spcPts val="0"/>
              </a:spcBef>
              <a:spcAft>
                <a:spcPts val="0"/>
              </a:spcAft>
              <a:buNone/>
              <a:defRPr>
                <a:solidFill>
                  <a:schemeClr val="accent5"/>
                </a:solidFill>
              </a:defRPr>
            </a:lvl5pPr>
            <a:lvl6pPr lvl="5" rtl="0">
              <a:lnSpc>
                <a:spcPct val="100000"/>
              </a:lnSpc>
              <a:spcBef>
                <a:spcPts val="0"/>
              </a:spcBef>
              <a:spcAft>
                <a:spcPts val="0"/>
              </a:spcAft>
              <a:buNone/>
              <a:defRPr>
                <a:solidFill>
                  <a:schemeClr val="accent5"/>
                </a:solidFill>
              </a:defRPr>
            </a:lvl6pPr>
            <a:lvl7pPr lvl="6" rtl="0">
              <a:lnSpc>
                <a:spcPct val="100000"/>
              </a:lnSpc>
              <a:spcBef>
                <a:spcPts val="0"/>
              </a:spcBef>
              <a:spcAft>
                <a:spcPts val="0"/>
              </a:spcAft>
              <a:buNone/>
              <a:defRPr>
                <a:solidFill>
                  <a:schemeClr val="accent5"/>
                </a:solidFill>
              </a:defRPr>
            </a:lvl7pPr>
            <a:lvl8pPr lvl="7" rtl="0">
              <a:lnSpc>
                <a:spcPct val="100000"/>
              </a:lnSpc>
              <a:spcBef>
                <a:spcPts val="0"/>
              </a:spcBef>
              <a:spcAft>
                <a:spcPts val="0"/>
              </a:spcAft>
              <a:buNone/>
              <a:defRPr>
                <a:solidFill>
                  <a:schemeClr val="accent5"/>
                </a:solidFill>
              </a:defRPr>
            </a:lvl8pPr>
            <a:lvl9pPr lvl="8" rtl="0">
              <a:lnSpc>
                <a:spcPct val="100000"/>
              </a:lnSpc>
              <a:spcBef>
                <a:spcPts val="0"/>
              </a:spcBef>
              <a:spcAft>
                <a:spcPts val="0"/>
              </a:spcAft>
              <a:buNone/>
              <a:defRPr>
                <a:solidFill>
                  <a:schemeClr val="accent5"/>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297" name="Shape 297"/>
        <p:cNvGrpSpPr/>
        <p:nvPr/>
      </p:nvGrpSpPr>
      <p:grpSpPr>
        <a:xfrm>
          <a:off x="0" y="0"/>
          <a:ext cx="0" cy="0"/>
          <a:chOff x="0" y="0"/>
          <a:chExt cx="0" cy="0"/>
        </a:xfrm>
      </p:grpSpPr>
      <p:sp>
        <p:nvSpPr>
          <p:cNvPr id="298" name="Google Shape;298;p59"/>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299" name="Google Shape;299;p59"/>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300" name="Google Shape;300;p59"/>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301" name="Google Shape;301;p59"/>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266700" lvl="6" marL="3200400" rtl="0" algn="l">
              <a:lnSpc>
                <a:spcPct val="90000"/>
              </a:lnSpc>
              <a:spcBef>
                <a:spcPts val="400"/>
              </a:spcBef>
              <a:spcAft>
                <a:spcPts val="0"/>
              </a:spcAft>
              <a:buSzPts val="600"/>
              <a:buChar char="▪"/>
              <a:defRPr sz="600"/>
            </a:lvl7pPr>
            <a:lvl8pPr indent="-266700" lvl="7" marL="3657600" rtl="0" algn="l">
              <a:lnSpc>
                <a:spcPct val="90000"/>
              </a:lnSpc>
              <a:spcBef>
                <a:spcPts val="400"/>
              </a:spcBef>
              <a:spcAft>
                <a:spcPts val="0"/>
              </a:spcAft>
              <a:buSzPts val="600"/>
              <a:buChar char="▪"/>
              <a:defRPr sz="600"/>
            </a:lvl8pPr>
            <a:lvl9pPr indent="-266700" lvl="8" marL="4114800" rtl="0" algn="l">
              <a:lnSpc>
                <a:spcPct val="90000"/>
              </a:lnSpc>
              <a:spcBef>
                <a:spcPts val="400"/>
              </a:spcBef>
              <a:spcAft>
                <a:spcPts val="0"/>
              </a:spcAft>
              <a:buSzPts val="600"/>
              <a:buChar char="▪"/>
              <a:defRPr sz="600"/>
            </a:lvl9pPr>
          </a:lstStyle>
          <a:p/>
        </p:txBody>
      </p:sp>
      <p:sp>
        <p:nvSpPr>
          <p:cNvPr id="302" name="Google Shape;302;p59"/>
          <p:cNvSpPr txBox="1"/>
          <p:nvPr>
            <p:ph idx="2" type="subTitle"/>
          </p:nvPr>
        </p:nvSpPr>
        <p:spPr>
          <a:xfrm>
            <a:off x="345731" y="1092917"/>
            <a:ext cx="2605800" cy="668100"/>
          </a:xfrm>
          <a:prstGeom prst="rect">
            <a:avLst/>
          </a:prstGeom>
        </p:spPr>
        <p:txBody>
          <a:bodyPr anchorCtr="0" anchor="ctr"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303" name="Google Shape;303;p59"/>
          <p:cNvSpPr txBox="1"/>
          <p:nvPr>
            <p:ph idx="3" type="body"/>
          </p:nvPr>
        </p:nvSpPr>
        <p:spPr>
          <a:xfrm>
            <a:off x="3178531" y="1711517"/>
            <a:ext cx="2605800" cy="29208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266700" lvl="6" marL="3200400" rtl="0" algn="l">
              <a:lnSpc>
                <a:spcPct val="90000"/>
              </a:lnSpc>
              <a:spcBef>
                <a:spcPts val="400"/>
              </a:spcBef>
              <a:spcAft>
                <a:spcPts val="0"/>
              </a:spcAft>
              <a:buSzPts val="600"/>
              <a:buChar char="▪"/>
              <a:defRPr sz="600"/>
            </a:lvl7pPr>
            <a:lvl8pPr indent="-266700" lvl="7" marL="3657600" rtl="0" algn="l">
              <a:lnSpc>
                <a:spcPct val="90000"/>
              </a:lnSpc>
              <a:spcBef>
                <a:spcPts val="400"/>
              </a:spcBef>
              <a:spcAft>
                <a:spcPts val="0"/>
              </a:spcAft>
              <a:buSzPts val="600"/>
              <a:buChar char="▪"/>
              <a:defRPr sz="600"/>
            </a:lvl8pPr>
            <a:lvl9pPr indent="-266700" lvl="8" marL="4114800" rtl="0" algn="l">
              <a:lnSpc>
                <a:spcPct val="90000"/>
              </a:lnSpc>
              <a:spcBef>
                <a:spcPts val="400"/>
              </a:spcBef>
              <a:spcAft>
                <a:spcPts val="0"/>
              </a:spcAft>
              <a:buSzPts val="600"/>
              <a:buChar char="▪"/>
              <a:defRPr sz="600"/>
            </a:lvl9pPr>
          </a:lstStyle>
          <a:p/>
        </p:txBody>
      </p:sp>
      <p:sp>
        <p:nvSpPr>
          <p:cNvPr id="304" name="Google Shape;304;p59"/>
          <p:cNvSpPr txBox="1"/>
          <p:nvPr>
            <p:ph idx="4" type="subTitle"/>
          </p:nvPr>
        </p:nvSpPr>
        <p:spPr>
          <a:xfrm>
            <a:off x="3178528" y="1092917"/>
            <a:ext cx="2605800" cy="668100"/>
          </a:xfrm>
          <a:prstGeom prst="rect">
            <a:avLst/>
          </a:prstGeom>
        </p:spPr>
        <p:txBody>
          <a:bodyPr anchorCtr="0" anchor="ctr"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305" name="Google Shape;305;p59"/>
          <p:cNvSpPr txBox="1"/>
          <p:nvPr>
            <p:ph idx="5" type="body"/>
          </p:nvPr>
        </p:nvSpPr>
        <p:spPr>
          <a:xfrm>
            <a:off x="6094756" y="1711517"/>
            <a:ext cx="2605800" cy="2920800"/>
          </a:xfrm>
          <a:prstGeom prst="rect">
            <a:avLst/>
          </a:prstGeom>
          <a:noFill/>
          <a:ln>
            <a:noFill/>
          </a:ln>
        </p:spPr>
        <p:txBody>
          <a:bodyPr anchorCtr="0" anchor="t" bIns="34275" lIns="0" spcFirstLastPara="1" rIns="0" wrap="square" tIns="34275">
            <a:noAutofit/>
          </a:bodyPr>
          <a:lstStyle>
            <a:lvl1pPr indent="-342900" lvl="0" marL="457200" rtl="0" algn="l">
              <a:lnSpc>
                <a:spcPct val="90000"/>
              </a:lnSpc>
              <a:spcBef>
                <a:spcPts val="0"/>
              </a:spcBef>
              <a:spcAft>
                <a:spcPts val="0"/>
              </a:spcAft>
              <a:buSzPts val="1800"/>
              <a:buChar char="▪"/>
              <a:defRPr sz="1800"/>
            </a:lvl1pPr>
            <a:lvl2pPr indent="-323850" lvl="1" marL="914400" rtl="0" algn="l">
              <a:lnSpc>
                <a:spcPct val="90000"/>
              </a:lnSpc>
              <a:spcBef>
                <a:spcPts val="400"/>
              </a:spcBef>
              <a:spcAft>
                <a:spcPts val="0"/>
              </a:spcAft>
              <a:buSzPts val="1500"/>
              <a:buChar char="▪"/>
              <a:defRPr sz="1500"/>
            </a:lvl2pPr>
            <a:lvl3pPr indent="-317500" lvl="2" marL="1371600" rtl="0" algn="l">
              <a:lnSpc>
                <a:spcPct val="90000"/>
              </a:lnSpc>
              <a:spcBef>
                <a:spcPts val="400"/>
              </a:spcBef>
              <a:spcAft>
                <a:spcPts val="0"/>
              </a:spcAft>
              <a:buSzPts val="1400"/>
              <a:buChar char="▪"/>
              <a:defRPr sz="1400"/>
            </a:lvl3pPr>
            <a:lvl4pPr indent="-304800" lvl="3" marL="1828800" rtl="0" algn="l">
              <a:lnSpc>
                <a:spcPct val="90000"/>
              </a:lnSpc>
              <a:spcBef>
                <a:spcPts val="400"/>
              </a:spcBef>
              <a:spcAft>
                <a:spcPts val="0"/>
              </a:spcAft>
              <a:buSzPts val="1200"/>
              <a:buChar char="▪"/>
              <a:defRPr sz="1200"/>
            </a:lvl4pPr>
            <a:lvl5pPr indent="-304800" lvl="4" marL="2286000" rtl="0" algn="l">
              <a:lnSpc>
                <a:spcPct val="90000"/>
              </a:lnSpc>
              <a:spcBef>
                <a:spcPts val="400"/>
              </a:spcBef>
              <a:spcAft>
                <a:spcPts val="0"/>
              </a:spcAft>
              <a:buSzPts val="1200"/>
              <a:buChar char="▪"/>
              <a:defRPr sz="1200"/>
            </a:lvl5pPr>
            <a:lvl6pPr indent="-304800" lvl="5" marL="2743200" rtl="0" algn="l">
              <a:lnSpc>
                <a:spcPct val="90000"/>
              </a:lnSpc>
              <a:spcBef>
                <a:spcPts val="400"/>
              </a:spcBef>
              <a:spcAft>
                <a:spcPts val="0"/>
              </a:spcAft>
              <a:buSzPts val="1200"/>
              <a:buChar char="▪"/>
              <a:defRPr sz="1200"/>
            </a:lvl6pPr>
            <a:lvl7pPr indent="-266700" lvl="6" marL="3200400" rtl="0" algn="l">
              <a:lnSpc>
                <a:spcPct val="90000"/>
              </a:lnSpc>
              <a:spcBef>
                <a:spcPts val="400"/>
              </a:spcBef>
              <a:spcAft>
                <a:spcPts val="0"/>
              </a:spcAft>
              <a:buSzPts val="600"/>
              <a:buChar char="▪"/>
              <a:defRPr sz="600"/>
            </a:lvl7pPr>
            <a:lvl8pPr indent="-266700" lvl="7" marL="3657600" rtl="0" algn="l">
              <a:lnSpc>
                <a:spcPct val="90000"/>
              </a:lnSpc>
              <a:spcBef>
                <a:spcPts val="400"/>
              </a:spcBef>
              <a:spcAft>
                <a:spcPts val="0"/>
              </a:spcAft>
              <a:buSzPts val="600"/>
              <a:buChar char="▪"/>
              <a:defRPr sz="600"/>
            </a:lvl8pPr>
            <a:lvl9pPr indent="-266700" lvl="8" marL="4114800" rtl="0" algn="l">
              <a:lnSpc>
                <a:spcPct val="90000"/>
              </a:lnSpc>
              <a:spcBef>
                <a:spcPts val="400"/>
              </a:spcBef>
              <a:spcAft>
                <a:spcPts val="0"/>
              </a:spcAft>
              <a:buSzPts val="600"/>
              <a:buChar char="▪"/>
              <a:defRPr sz="600"/>
            </a:lvl9pPr>
          </a:lstStyle>
          <a:p/>
        </p:txBody>
      </p:sp>
      <p:sp>
        <p:nvSpPr>
          <p:cNvPr id="306" name="Google Shape;306;p59"/>
          <p:cNvSpPr txBox="1"/>
          <p:nvPr>
            <p:ph idx="6" type="subTitle"/>
          </p:nvPr>
        </p:nvSpPr>
        <p:spPr>
          <a:xfrm>
            <a:off x="6094753" y="1092917"/>
            <a:ext cx="2605800" cy="668100"/>
          </a:xfrm>
          <a:prstGeom prst="rect">
            <a:avLst/>
          </a:prstGeom>
        </p:spPr>
        <p:txBody>
          <a:bodyPr anchorCtr="0" anchor="ctr"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307" name="Shape 307"/>
        <p:cNvGrpSpPr/>
        <p:nvPr/>
      </p:nvGrpSpPr>
      <p:grpSpPr>
        <a:xfrm>
          <a:off x="0" y="0"/>
          <a:ext cx="0" cy="0"/>
          <a:chOff x="0" y="0"/>
          <a:chExt cx="0" cy="0"/>
        </a:xfrm>
      </p:grpSpPr>
      <p:sp>
        <p:nvSpPr>
          <p:cNvPr id="308" name="Google Shape;308;p60"/>
          <p:cNvSpPr/>
          <p:nvPr/>
        </p:nvSpPr>
        <p:spPr>
          <a:xfrm>
            <a:off x="345737" y="1458269"/>
            <a:ext cx="4054200" cy="2568600"/>
          </a:xfrm>
          <a:prstGeom prst="snip1Rect">
            <a:avLst>
              <a:gd fmla="val 16667" name="adj"/>
            </a:avLst>
          </a:prstGeom>
          <a:solidFill>
            <a:schemeClr val="accent5"/>
          </a:solidFill>
          <a:ln>
            <a:noFill/>
          </a:ln>
        </p:spPr>
        <p:txBody>
          <a:bodyPr anchorCtr="0" anchor="t" bIns="45700" lIns="68575" spcFirstLastPara="1" rIns="68575" wrap="square" tIns="45700">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09" name="Google Shape;309;p60"/>
          <p:cNvSpPr/>
          <p:nvPr/>
        </p:nvSpPr>
        <p:spPr>
          <a:xfrm>
            <a:off x="4736369" y="1458269"/>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10" name="Google Shape;310;p60"/>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1" name="Google Shape;311;p60"/>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85750" lvl="4" marL="2286000" rtl="0" algn="l">
              <a:lnSpc>
                <a:spcPct val="90000"/>
              </a:lnSpc>
              <a:spcBef>
                <a:spcPts val="400"/>
              </a:spcBef>
              <a:spcAft>
                <a:spcPts val="0"/>
              </a:spcAft>
              <a:buClr>
                <a:schemeClr val="lt1"/>
              </a:buClr>
              <a:buSzPts val="900"/>
              <a:buChar char="▪"/>
              <a:defRPr sz="900">
                <a:solidFill>
                  <a:schemeClr val="lt1"/>
                </a:solidFill>
              </a:defRPr>
            </a:lvl5pPr>
            <a:lvl6pPr indent="-285750" lvl="5" marL="2743200" rtl="0" algn="l">
              <a:lnSpc>
                <a:spcPct val="90000"/>
              </a:lnSpc>
              <a:spcBef>
                <a:spcPts val="400"/>
              </a:spcBef>
              <a:spcAft>
                <a:spcPts val="0"/>
              </a:spcAft>
              <a:buClr>
                <a:schemeClr val="lt1"/>
              </a:buClr>
              <a:buSzPts val="900"/>
              <a:buChar char="▪"/>
              <a:defRPr sz="900">
                <a:solidFill>
                  <a:schemeClr val="lt1"/>
                </a:solidFill>
              </a:defRPr>
            </a:lvl6pPr>
            <a:lvl7pPr indent="-285750" lvl="6" marL="3200400" rtl="0" algn="l">
              <a:lnSpc>
                <a:spcPct val="90000"/>
              </a:lnSpc>
              <a:spcBef>
                <a:spcPts val="400"/>
              </a:spcBef>
              <a:spcAft>
                <a:spcPts val="0"/>
              </a:spcAft>
              <a:buClr>
                <a:schemeClr val="lt1"/>
              </a:buClr>
              <a:buSzPts val="900"/>
              <a:buChar char="▪"/>
              <a:defRPr sz="900">
                <a:solidFill>
                  <a:schemeClr val="lt1"/>
                </a:solidFill>
              </a:defRPr>
            </a:lvl7pPr>
            <a:lvl8pPr indent="-285750" lvl="7" marL="3657600" rtl="0" algn="l">
              <a:lnSpc>
                <a:spcPct val="90000"/>
              </a:lnSpc>
              <a:spcBef>
                <a:spcPts val="400"/>
              </a:spcBef>
              <a:spcAft>
                <a:spcPts val="0"/>
              </a:spcAft>
              <a:buClr>
                <a:schemeClr val="lt1"/>
              </a:buClr>
              <a:buSzPts val="900"/>
              <a:buChar char="▪"/>
              <a:defRPr sz="900">
                <a:solidFill>
                  <a:schemeClr val="lt1"/>
                </a:solidFill>
              </a:defRPr>
            </a:lvl8pPr>
            <a:lvl9pPr indent="-285750" lvl="8" marL="4114800" rtl="0" algn="l">
              <a:lnSpc>
                <a:spcPct val="90000"/>
              </a:lnSpc>
              <a:spcBef>
                <a:spcPts val="400"/>
              </a:spcBef>
              <a:spcAft>
                <a:spcPts val="0"/>
              </a:spcAft>
              <a:buClr>
                <a:schemeClr val="lt1"/>
              </a:buClr>
              <a:buSzPts val="900"/>
              <a:buChar char="▪"/>
              <a:defRPr sz="900">
                <a:solidFill>
                  <a:schemeClr val="lt1"/>
                </a:solidFill>
              </a:defRPr>
            </a:lvl9pPr>
          </a:lstStyle>
          <a:p/>
        </p:txBody>
      </p:sp>
      <p:sp>
        <p:nvSpPr>
          <p:cNvPr id="312" name="Google Shape;312;p60"/>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85750" lvl="4" marL="2286000" rtl="0" algn="l">
              <a:lnSpc>
                <a:spcPct val="90000"/>
              </a:lnSpc>
              <a:spcBef>
                <a:spcPts val="400"/>
              </a:spcBef>
              <a:spcAft>
                <a:spcPts val="0"/>
              </a:spcAft>
              <a:buClr>
                <a:schemeClr val="lt1"/>
              </a:buClr>
              <a:buSzPts val="900"/>
              <a:buChar char="▪"/>
              <a:defRPr sz="900">
                <a:solidFill>
                  <a:schemeClr val="lt1"/>
                </a:solidFill>
              </a:defRPr>
            </a:lvl5pPr>
            <a:lvl6pPr indent="-285750" lvl="5" marL="2743200" rtl="0" algn="l">
              <a:lnSpc>
                <a:spcPct val="90000"/>
              </a:lnSpc>
              <a:spcBef>
                <a:spcPts val="400"/>
              </a:spcBef>
              <a:spcAft>
                <a:spcPts val="0"/>
              </a:spcAft>
              <a:buClr>
                <a:schemeClr val="lt1"/>
              </a:buClr>
              <a:buSzPts val="900"/>
              <a:buChar char="▪"/>
              <a:defRPr sz="900">
                <a:solidFill>
                  <a:schemeClr val="lt1"/>
                </a:solidFill>
              </a:defRPr>
            </a:lvl6pPr>
            <a:lvl7pPr indent="-285750" lvl="6" marL="3200400" rtl="0" algn="l">
              <a:lnSpc>
                <a:spcPct val="90000"/>
              </a:lnSpc>
              <a:spcBef>
                <a:spcPts val="400"/>
              </a:spcBef>
              <a:spcAft>
                <a:spcPts val="0"/>
              </a:spcAft>
              <a:buClr>
                <a:schemeClr val="lt1"/>
              </a:buClr>
              <a:buSzPts val="900"/>
              <a:buChar char="▪"/>
              <a:defRPr sz="900">
                <a:solidFill>
                  <a:schemeClr val="lt1"/>
                </a:solidFill>
              </a:defRPr>
            </a:lvl7pPr>
            <a:lvl8pPr indent="-285750" lvl="7" marL="3657600" rtl="0" algn="l">
              <a:lnSpc>
                <a:spcPct val="90000"/>
              </a:lnSpc>
              <a:spcBef>
                <a:spcPts val="400"/>
              </a:spcBef>
              <a:spcAft>
                <a:spcPts val="0"/>
              </a:spcAft>
              <a:buClr>
                <a:schemeClr val="lt1"/>
              </a:buClr>
              <a:buSzPts val="900"/>
              <a:buChar char="▪"/>
              <a:defRPr sz="900">
                <a:solidFill>
                  <a:schemeClr val="lt1"/>
                </a:solidFill>
              </a:defRPr>
            </a:lvl8pPr>
            <a:lvl9pPr indent="-285750" lvl="8" marL="4114800" rtl="0" algn="l">
              <a:lnSpc>
                <a:spcPct val="90000"/>
              </a:lnSpc>
              <a:spcBef>
                <a:spcPts val="400"/>
              </a:spcBef>
              <a:spcAft>
                <a:spcPts val="0"/>
              </a:spcAft>
              <a:buClr>
                <a:schemeClr val="lt1"/>
              </a:buClr>
              <a:buSzPts val="900"/>
              <a:buChar char="▪"/>
              <a:defRPr sz="900">
                <a:solidFill>
                  <a:schemeClr val="lt1"/>
                </a:solidFill>
              </a:defRPr>
            </a:lvl9pPr>
          </a:lstStyle>
          <a:p/>
        </p:txBody>
      </p:sp>
      <p:sp>
        <p:nvSpPr>
          <p:cNvPr id="313" name="Google Shape;313;p60"/>
          <p:cNvSpPr txBox="1"/>
          <p:nvPr>
            <p:ph idx="3" type="subTitle"/>
          </p:nvPr>
        </p:nvSpPr>
        <p:spPr>
          <a:xfrm>
            <a:off x="345731" y="952726"/>
            <a:ext cx="40542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
        <p:nvSpPr>
          <p:cNvPr id="314" name="Google Shape;314;p60"/>
          <p:cNvSpPr txBox="1"/>
          <p:nvPr>
            <p:ph idx="4" type="subTitle"/>
          </p:nvPr>
        </p:nvSpPr>
        <p:spPr>
          <a:xfrm>
            <a:off x="4736365" y="952726"/>
            <a:ext cx="40542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a:solidFill>
                  <a:schemeClr val="accent5"/>
                </a:solidFill>
              </a:defRPr>
            </a:lvl1pPr>
            <a:lvl2pPr lvl="1" rtl="0">
              <a:lnSpc>
                <a:spcPct val="90000"/>
              </a:lnSpc>
              <a:spcBef>
                <a:spcPts val="0"/>
              </a:spcBef>
              <a:spcAft>
                <a:spcPts val="0"/>
              </a:spcAft>
              <a:buNone/>
              <a:defRPr>
                <a:solidFill>
                  <a:schemeClr val="accent5"/>
                </a:solidFill>
              </a:defRPr>
            </a:lvl2pPr>
            <a:lvl3pPr lvl="2" rtl="0">
              <a:lnSpc>
                <a:spcPct val="90000"/>
              </a:lnSpc>
              <a:spcBef>
                <a:spcPts val="0"/>
              </a:spcBef>
              <a:spcAft>
                <a:spcPts val="0"/>
              </a:spcAft>
              <a:buNone/>
              <a:defRPr>
                <a:solidFill>
                  <a:schemeClr val="accent5"/>
                </a:solidFill>
              </a:defRPr>
            </a:lvl3pPr>
            <a:lvl4pPr lvl="3" rtl="0">
              <a:lnSpc>
                <a:spcPct val="90000"/>
              </a:lnSpc>
              <a:spcBef>
                <a:spcPts val="0"/>
              </a:spcBef>
              <a:spcAft>
                <a:spcPts val="0"/>
              </a:spcAft>
              <a:buNone/>
              <a:defRPr>
                <a:solidFill>
                  <a:schemeClr val="accent5"/>
                </a:solidFill>
              </a:defRPr>
            </a:lvl4pPr>
            <a:lvl5pPr lvl="4" rtl="0">
              <a:lnSpc>
                <a:spcPct val="90000"/>
              </a:lnSpc>
              <a:spcBef>
                <a:spcPts val="0"/>
              </a:spcBef>
              <a:spcAft>
                <a:spcPts val="0"/>
              </a:spcAft>
              <a:buNone/>
              <a:defRPr>
                <a:solidFill>
                  <a:schemeClr val="accent5"/>
                </a:solidFill>
              </a:defRPr>
            </a:lvl5pPr>
            <a:lvl6pPr lvl="5" rtl="0">
              <a:lnSpc>
                <a:spcPct val="90000"/>
              </a:lnSpc>
              <a:spcBef>
                <a:spcPts val="0"/>
              </a:spcBef>
              <a:spcAft>
                <a:spcPts val="0"/>
              </a:spcAft>
              <a:buNone/>
              <a:defRPr>
                <a:solidFill>
                  <a:schemeClr val="accent5"/>
                </a:solidFill>
              </a:defRPr>
            </a:lvl6pPr>
            <a:lvl7pPr lvl="6" rtl="0">
              <a:lnSpc>
                <a:spcPct val="90000"/>
              </a:lnSpc>
              <a:spcBef>
                <a:spcPts val="0"/>
              </a:spcBef>
              <a:spcAft>
                <a:spcPts val="0"/>
              </a:spcAft>
              <a:buNone/>
              <a:defRPr>
                <a:solidFill>
                  <a:schemeClr val="accent5"/>
                </a:solidFill>
              </a:defRPr>
            </a:lvl7pPr>
            <a:lvl8pPr lvl="7" rtl="0">
              <a:lnSpc>
                <a:spcPct val="90000"/>
              </a:lnSpc>
              <a:spcBef>
                <a:spcPts val="0"/>
              </a:spcBef>
              <a:spcAft>
                <a:spcPts val="0"/>
              </a:spcAft>
              <a:buNone/>
              <a:defRPr>
                <a:solidFill>
                  <a:schemeClr val="accent5"/>
                </a:solidFill>
              </a:defRPr>
            </a:lvl8pPr>
            <a:lvl9pPr lvl="8" rtl="0">
              <a:lnSpc>
                <a:spcPct val="90000"/>
              </a:lnSpc>
              <a:spcBef>
                <a:spcPts val="0"/>
              </a:spcBef>
              <a:spcAft>
                <a:spcPts val="0"/>
              </a:spcAft>
              <a:buNone/>
              <a:defRPr>
                <a:solidFill>
                  <a:schemeClr val="accent5"/>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315" name="Shape 315"/>
        <p:cNvGrpSpPr/>
        <p:nvPr/>
      </p:nvGrpSpPr>
      <p:grpSpPr>
        <a:xfrm>
          <a:off x="0" y="0"/>
          <a:ext cx="0" cy="0"/>
          <a:chOff x="0" y="0"/>
          <a:chExt cx="0" cy="0"/>
        </a:xfrm>
      </p:grpSpPr>
      <p:sp>
        <p:nvSpPr>
          <p:cNvPr id="316" name="Google Shape;316;p61"/>
          <p:cNvSpPr/>
          <p:nvPr/>
        </p:nvSpPr>
        <p:spPr>
          <a:xfrm>
            <a:off x="345734" y="1458269"/>
            <a:ext cx="2541000" cy="2568600"/>
          </a:xfrm>
          <a:prstGeom prst="snip1Rect">
            <a:avLst>
              <a:gd fmla="val 16667" name="adj"/>
            </a:avLst>
          </a:prstGeom>
          <a:solidFill>
            <a:schemeClr val="accent5"/>
          </a:solidFill>
          <a:ln>
            <a:noFill/>
          </a:ln>
        </p:spPr>
        <p:txBody>
          <a:bodyPr anchorCtr="0" anchor="t" bIns="45700" lIns="68575" spcFirstLastPara="1" rIns="68575" wrap="square" tIns="45700">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17" name="Google Shape;317;p61"/>
          <p:cNvSpPr/>
          <p:nvPr/>
        </p:nvSpPr>
        <p:spPr>
          <a:xfrm>
            <a:off x="3311777" y="1458269"/>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18" name="Google Shape;318;p61"/>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9" name="Google Shape;319;p61"/>
          <p:cNvSpPr/>
          <p:nvPr/>
        </p:nvSpPr>
        <p:spPr>
          <a:xfrm>
            <a:off x="6249659" y="1458269"/>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20" name="Google Shape;320;p61"/>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79400" lvl="4" marL="2286000" rtl="0" algn="l">
              <a:lnSpc>
                <a:spcPct val="90000"/>
              </a:lnSpc>
              <a:spcBef>
                <a:spcPts val="400"/>
              </a:spcBef>
              <a:spcAft>
                <a:spcPts val="0"/>
              </a:spcAft>
              <a:buClr>
                <a:schemeClr val="lt1"/>
              </a:buClr>
              <a:buSzPts val="800"/>
              <a:buChar char="▪"/>
              <a:defRPr sz="800">
                <a:solidFill>
                  <a:schemeClr val="lt1"/>
                </a:solidFill>
              </a:defRPr>
            </a:lvl5pPr>
            <a:lvl6pPr indent="-279400" lvl="5" marL="2743200" rtl="0" algn="l">
              <a:lnSpc>
                <a:spcPct val="90000"/>
              </a:lnSpc>
              <a:spcBef>
                <a:spcPts val="400"/>
              </a:spcBef>
              <a:spcAft>
                <a:spcPts val="0"/>
              </a:spcAft>
              <a:buClr>
                <a:schemeClr val="lt1"/>
              </a:buClr>
              <a:buSzPts val="800"/>
              <a:buChar char="▪"/>
              <a:defRPr sz="800">
                <a:solidFill>
                  <a:schemeClr val="lt1"/>
                </a:solidFill>
              </a:defRPr>
            </a:lvl6pPr>
            <a:lvl7pPr indent="-279400" lvl="6" marL="3200400" rtl="0" algn="l">
              <a:lnSpc>
                <a:spcPct val="90000"/>
              </a:lnSpc>
              <a:spcBef>
                <a:spcPts val="400"/>
              </a:spcBef>
              <a:spcAft>
                <a:spcPts val="0"/>
              </a:spcAft>
              <a:buClr>
                <a:schemeClr val="lt1"/>
              </a:buClr>
              <a:buSzPts val="800"/>
              <a:buChar char="▪"/>
              <a:defRPr sz="800">
                <a:solidFill>
                  <a:schemeClr val="lt1"/>
                </a:solidFill>
              </a:defRPr>
            </a:lvl7pPr>
            <a:lvl8pPr indent="-279400" lvl="7" marL="3657600" rtl="0" algn="l">
              <a:lnSpc>
                <a:spcPct val="90000"/>
              </a:lnSpc>
              <a:spcBef>
                <a:spcPts val="400"/>
              </a:spcBef>
              <a:spcAft>
                <a:spcPts val="0"/>
              </a:spcAft>
              <a:buClr>
                <a:schemeClr val="lt1"/>
              </a:buClr>
              <a:buSzPts val="800"/>
              <a:buChar char="▪"/>
              <a:defRPr sz="800">
                <a:solidFill>
                  <a:schemeClr val="lt1"/>
                </a:solidFill>
              </a:defRPr>
            </a:lvl8pPr>
            <a:lvl9pPr indent="-279400" lvl="8" marL="4114800" rtl="0" algn="l">
              <a:lnSpc>
                <a:spcPct val="90000"/>
              </a:lnSpc>
              <a:spcBef>
                <a:spcPts val="400"/>
              </a:spcBef>
              <a:spcAft>
                <a:spcPts val="0"/>
              </a:spcAft>
              <a:buClr>
                <a:schemeClr val="lt1"/>
              </a:buClr>
              <a:buSzPts val="800"/>
              <a:buChar char="▪"/>
              <a:defRPr sz="800">
                <a:solidFill>
                  <a:schemeClr val="lt1"/>
                </a:solidFill>
              </a:defRPr>
            </a:lvl9pPr>
          </a:lstStyle>
          <a:p/>
        </p:txBody>
      </p:sp>
      <p:sp>
        <p:nvSpPr>
          <p:cNvPr id="321" name="Google Shape;321;p61"/>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Font typeface="Barlow"/>
              <a:buChar char="▪"/>
              <a:defRPr sz="1400">
                <a:solidFill>
                  <a:schemeClr val="lt1"/>
                </a:solidFill>
              </a:defRPr>
            </a:lvl1pPr>
            <a:lvl2pPr indent="-285750" lvl="1" marL="914400" rtl="0" algn="l">
              <a:lnSpc>
                <a:spcPct val="90000"/>
              </a:lnSpc>
              <a:spcBef>
                <a:spcPts val="400"/>
              </a:spcBef>
              <a:spcAft>
                <a:spcPts val="0"/>
              </a:spcAft>
              <a:buClr>
                <a:schemeClr val="lt1"/>
              </a:buClr>
              <a:buSzPts val="900"/>
              <a:buFont typeface="Barlow"/>
              <a:buChar char="▪"/>
              <a:defRPr sz="1200">
                <a:solidFill>
                  <a:schemeClr val="lt1"/>
                </a:solidFill>
              </a:defRPr>
            </a:lvl2pPr>
            <a:lvl3pPr indent="-279400" lvl="2" marL="1371600" rtl="0" algn="l">
              <a:lnSpc>
                <a:spcPct val="90000"/>
              </a:lnSpc>
              <a:spcBef>
                <a:spcPts val="400"/>
              </a:spcBef>
              <a:spcAft>
                <a:spcPts val="0"/>
              </a:spcAft>
              <a:buClr>
                <a:schemeClr val="lt1"/>
              </a:buClr>
              <a:buSzPts val="800"/>
              <a:buFont typeface="Barlow"/>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9400" lvl="4" marL="2286000" rtl="0" algn="l">
              <a:lnSpc>
                <a:spcPct val="90000"/>
              </a:lnSpc>
              <a:spcBef>
                <a:spcPts val="400"/>
              </a:spcBef>
              <a:spcAft>
                <a:spcPts val="0"/>
              </a:spcAft>
              <a:buClr>
                <a:schemeClr val="lt1"/>
              </a:buClr>
              <a:buSzPts val="800"/>
              <a:buChar char="▪"/>
              <a:defRPr sz="800">
                <a:solidFill>
                  <a:schemeClr val="lt1"/>
                </a:solidFill>
              </a:defRPr>
            </a:lvl5pPr>
            <a:lvl6pPr indent="-279400" lvl="5" marL="2743200" rtl="0" algn="l">
              <a:lnSpc>
                <a:spcPct val="90000"/>
              </a:lnSpc>
              <a:spcBef>
                <a:spcPts val="400"/>
              </a:spcBef>
              <a:spcAft>
                <a:spcPts val="0"/>
              </a:spcAft>
              <a:buClr>
                <a:schemeClr val="lt1"/>
              </a:buClr>
              <a:buSzPts val="800"/>
              <a:buChar char="▪"/>
              <a:defRPr sz="800">
                <a:solidFill>
                  <a:schemeClr val="lt1"/>
                </a:solidFill>
              </a:defRPr>
            </a:lvl6pPr>
            <a:lvl7pPr indent="-279400" lvl="6" marL="3200400" rtl="0" algn="l">
              <a:lnSpc>
                <a:spcPct val="90000"/>
              </a:lnSpc>
              <a:spcBef>
                <a:spcPts val="400"/>
              </a:spcBef>
              <a:spcAft>
                <a:spcPts val="0"/>
              </a:spcAft>
              <a:buClr>
                <a:schemeClr val="lt1"/>
              </a:buClr>
              <a:buSzPts val="800"/>
              <a:buChar char="▪"/>
              <a:defRPr sz="800">
                <a:solidFill>
                  <a:schemeClr val="lt1"/>
                </a:solidFill>
              </a:defRPr>
            </a:lvl7pPr>
            <a:lvl8pPr indent="-279400" lvl="7" marL="3657600" rtl="0" algn="l">
              <a:lnSpc>
                <a:spcPct val="90000"/>
              </a:lnSpc>
              <a:spcBef>
                <a:spcPts val="400"/>
              </a:spcBef>
              <a:spcAft>
                <a:spcPts val="0"/>
              </a:spcAft>
              <a:buClr>
                <a:schemeClr val="lt1"/>
              </a:buClr>
              <a:buSzPts val="800"/>
              <a:buChar char="▪"/>
              <a:defRPr sz="800">
                <a:solidFill>
                  <a:schemeClr val="lt1"/>
                </a:solidFill>
              </a:defRPr>
            </a:lvl8pPr>
            <a:lvl9pPr indent="-279400" lvl="8" marL="4114800" rtl="0" algn="l">
              <a:lnSpc>
                <a:spcPct val="90000"/>
              </a:lnSpc>
              <a:spcBef>
                <a:spcPts val="400"/>
              </a:spcBef>
              <a:spcAft>
                <a:spcPts val="0"/>
              </a:spcAft>
              <a:buClr>
                <a:schemeClr val="lt1"/>
              </a:buClr>
              <a:buSzPts val="800"/>
              <a:buChar char="▪"/>
              <a:defRPr sz="800">
                <a:solidFill>
                  <a:schemeClr val="lt1"/>
                </a:solidFill>
              </a:defRPr>
            </a:lvl9pPr>
          </a:lstStyle>
          <a:p/>
        </p:txBody>
      </p:sp>
      <p:sp>
        <p:nvSpPr>
          <p:cNvPr id="322" name="Google Shape;322;p61"/>
          <p:cNvSpPr txBox="1"/>
          <p:nvPr>
            <p:ph idx="3"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Font typeface="Barlow"/>
              <a:buChar char="▪"/>
              <a:defRPr sz="1400">
                <a:solidFill>
                  <a:schemeClr val="lt1"/>
                </a:solidFill>
              </a:defRPr>
            </a:lvl1pPr>
            <a:lvl2pPr indent="-285750" lvl="1" marL="914400" rtl="0" algn="l">
              <a:lnSpc>
                <a:spcPct val="90000"/>
              </a:lnSpc>
              <a:spcBef>
                <a:spcPts val="400"/>
              </a:spcBef>
              <a:spcAft>
                <a:spcPts val="0"/>
              </a:spcAft>
              <a:buClr>
                <a:schemeClr val="lt1"/>
              </a:buClr>
              <a:buSzPts val="900"/>
              <a:buFont typeface="Barlow"/>
              <a:buChar char="▪"/>
              <a:defRPr sz="1200">
                <a:solidFill>
                  <a:schemeClr val="lt1"/>
                </a:solidFill>
              </a:defRPr>
            </a:lvl2pPr>
            <a:lvl3pPr indent="-279400" lvl="2" marL="1371600" rtl="0" algn="l">
              <a:lnSpc>
                <a:spcPct val="90000"/>
              </a:lnSpc>
              <a:spcBef>
                <a:spcPts val="400"/>
              </a:spcBef>
              <a:spcAft>
                <a:spcPts val="0"/>
              </a:spcAft>
              <a:buClr>
                <a:schemeClr val="lt1"/>
              </a:buClr>
              <a:buSzPts val="800"/>
              <a:buFont typeface="Barlow"/>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9400" lvl="4" marL="2286000" rtl="0" algn="l">
              <a:lnSpc>
                <a:spcPct val="90000"/>
              </a:lnSpc>
              <a:spcBef>
                <a:spcPts val="400"/>
              </a:spcBef>
              <a:spcAft>
                <a:spcPts val="0"/>
              </a:spcAft>
              <a:buClr>
                <a:schemeClr val="lt1"/>
              </a:buClr>
              <a:buSzPts val="800"/>
              <a:buChar char="▪"/>
              <a:defRPr sz="800">
                <a:solidFill>
                  <a:schemeClr val="lt1"/>
                </a:solidFill>
              </a:defRPr>
            </a:lvl5pPr>
            <a:lvl6pPr indent="-279400" lvl="5" marL="2743200" rtl="0" algn="l">
              <a:lnSpc>
                <a:spcPct val="90000"/>
              </a:lnSpc>
              <a:spcBef>
                <a:spcPts val="400"/>
              </a:spcBef>
              <a:spcAft>
                <a:spcPts val="0"/>
              </a:spcAft>
              <a:buClr>
                <a:schemeClr val="lt1"/>
              </a:buClr>
              <a:buSzPts val="800"/>
              <a:buChar char="▪"/>
              <a:defRPr sz="800">
                <a:solidFill>
                  <a:schemeClr val="lt1"/>
                </a:solidFill>
              </a:defRPr>
            </a:lvl6pPr>
            <a:lvl7pPr indent="-279400" lvl="6" marL="3200400" rtl="0" algn="l">
              <a:lnSpc>
                <a:spcPct val="90000"/>
              </a:lnSpc>
              <a:spcBef>
                <a:spcPts val="400"/>
              </a:spcBef>
              <a:spcAft>
                <a:spcPts val="0"/>
              </a:spcAft>
              <a:buClr>
                <a:schemeClr val="lt1"/>
              </a:buClr>
              <a:buSzPts val="800"/>
              <a:buChar char="▪"/>
              <a:defRPr sz="800">
                <a:solidFill>
                  <a:schemeClr val="lt1"/>
                </a:solidFill>
              </a:defRPr>
            </a:lvl7pPr>
            <a:lvl8pPr indent="-279400" lvl="7" marL="3657600" rtl="0" algn="l">
              <a:lnSpc>
                <a:spcPct val="90000"/>
              </a:lnSpc>
              <a:spcBef>
                <a:spcPts val="400"/>
              </a:spcBef>
              <a:spcAft>
                <a:spcPts val="0"/>
              </a:spcAft>
              <a:buClr>
                <a:schemeClr val="lt1"/>
              </a:buClr>
              <a:buSzPts val="800"/>
              <a:buChar char="▪"/>
              <a:defRPr sz="800">
                <a:solidFill>
                  <a:schemeClr val="lt1"/>
                </a:solidFill>
              </a:defRPr>
            </a:lvl8pPr>
            <a:lvl9pPr indent="-279400" lvl="8" marL="4114800" rtl="0" algn="l">
              <a:lnSpc>
                <a:spcPct val="90000"/>
              </a:lnSpc>
              <a:spcBef>
                <a:spcPts val="400"/>
              </a:spcBef>
              <a:spcAft>
                <a:spcPts val="0"/>
              </a:spcAft>
              <a:buClr>
                <a:schemeClr val="lt1"/>
              </a:buClr>
              <a:buSzPts val="800"/>
              <a:buChar char="▪"/>
              <a:defRPr sz="800">
                <a:solidFill>
                  <a:schemeClr val="lt1"/>
                </a:solidFill>
              </a:defRPr>
            </a:lvl9pPr>
          </a:lstStyle>
          <a:p/>
        </p:txBody>
      </p:sp>
      <p:sp>
        <p:nvSpPr>
          <p:cNvPr id="323" name="Google Shape;323;p61"/>
          <p:cNvSpPr txBox="1"/>
          <p:nvPr>
            <p:ph idx="4" type="subTitle"/>
          </p:nvPr>
        </p:nvSpPr>
        <p:spPr>
          <a:xfrm>
            <a:off x="345727" y="952725"/>
            <a:ext cx="25410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324" name="Google Shape;324;p61"/>
          <p:cNvSpPr txBox="1"/>
          <p:nvPr>
            <p:ph idx="5" type="subTitle"/>
          </p:nvPr>
        </p:nvSpPr>
        <p:spPr>
          <a:xfrm>
            <a:off x="3311771" y="952725"/>
            <a:ext cx="25410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
        <p:nvSpPr>
          <p:cNvPr id="325" name="Google Shape;325;p61"/>
          <p:cNvSpPr txBox="1"/>
          <p:nvPr>
            <p:ph idx="6" type="subTitle"/>
          </p:nvPr>
        </p:nvSpPr>
        <p:spPr>
          <a:xfrm>
            <a:off x="6249671" y="952725"/>
            <a:ext cx="25410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2000">
                <a:solidFill>
                  <a:schemeClr val="accent5"/>
                </a:solidFill>
              </a:defRPr>
            </a:lvl1pPr>
            <a:lvl2pPr lvl="1" rtl="0">
              <a:lnSpc>
                <a:spcPct val="90000"/>
              </a:lnSpc>
              <a:spcBef>
                <a:spcPts val="0"/>
              </a:spcBef>
              <a:spcAft>
                <a:spcPts val="0"/>
              </a:spcAft>
              <a:buNone/>
              <a:defRPr sz="2000">
                <a:solidFill>
                  <a:schemeClr val="accent5"/>
                </a:solidFill>
              </a:defRPr>
            </a:lvl2pPr>
            <a:lvl3pPr lvl="2" rtl="0">
              <a:lnSpc>
                <a:spcPct val="90000"/>
              </a:lnSpc>
              <a:spcBef>
                <a:spcPts val="0"/>
              </a:spcBef>
              <a:spcAft>
                <a:spcPts val="0"/>
              </a:spcAft>
              <a:buNone/>
              <a:defRPr sz="2000">
                <a:solidFill>
                  <a:schemeClr val="accent5"/>
                </a:solidFill>
              </a:defRPr>
            </a:lvl3pPr>
            <a:lvl4pPr lvl="3" rtl="0">
              <a:lnSpc>
                <a:spcPct val="90000"/>
              </a:lnSpc>
              <a:spcBef>
                <a:spcPts val="0"/>
              </a:spcBef>
              <a:spcAft>
                <a:spcPts val="0"/>
              </a:spcAft>
              <a:buNone/>
              <a:defRPr sz="2000">
                <a:solidFill>
                  <a:schemeClr val="accent5"/>
                </a:solidFill>
              </a:defRPr>
            </a:lvl4pPr>
            <a:lvl5pPr lvl="4" rtl="0">
              <a:lnSpc>
                <a:spcPct val="90000"/>
              </a:lnSpc>
              <a:spcBef>
                <a:spcPts val="0"/>
              </a:spcBef>
              <a:spcAft>
                <a:spcPts val="0"/>
              </a:spcAft>
              <a:buNone/>
              <a:defRPr sz="2000">
                <a:solidFill>
                  <a:schemeClr val="accent5"/>
                </a:solidFill>
              </a:defRPr>
            </a:lvl5pPr>
            <a:lvl6pPr lvl="5" rtl="0">
              <a:lnSpc>
                <a:spcPct val="90000"/>
              </a:lnSpc>
              <a:spcBef>
                <a:spcPts val="0"/>
              </a:spcBef>
              <a:spcAft>
                <a:spcPts val="0"/>
              </a:spcAft>
              <a:buNone/>
              <a:defRPr sz="2000">
                <a:solidFill>
                  <a:schemeClr val="accent5"/>
                </a:solidFill>
              </a:defRPr>
            </a:lvl6pPr>
            <a:lvl7pPr lvl="6" rtl="0">
              <a:lnSpc>
                <a:spcPct val="90000"/>
              </a:lnSpc>
              <a:spcBef>
                <a:spcPts val="0"/>
              </a:spcBef>
              <a:spcAft>
                <a:spcPts val="0"/>
              </a:spcAft>
              <a:buNone/>
              <a:defRPr sz="2000">
                <a:solidFill>
                  <a:schemeClr val="accent5"/>
                </a:solidFill>
              </a:defRPr>
            </a:lvl7pPr>
            <a:lvl8pPr lvl="7" rtl="0">
              <a:lnSpc>
                <a:spcPct val="90000"/>
              </a:lnSpc>
              <a:spcBef>
                <a:spcPts val="0"/>
              </a:spcBef>
              <a:spcAft>
                <a:spcPts val="0"/>
              </a:spcAft>
              <a:buNone/>
              <a:defRPr sz="2000">
                <a:solidFill>
                  <a:schemeClr val="accent5"/>
                </a:solidFill>
              </a:defRPr>
            </a:lvl8pPr>
            <a:lvl9pPr lvl="8" rtl="0">
              <a:lnSpc>
                <a:spcPct val="90000"/>
              </a:lnSpc>
              <a:spcBef>
                <a:spcPts val="0"/>
              </a:spcBef>
              <a:spcAft>
                <a:spcPts val="0"/>
              </a:spcAft>
              <a:buNone/>
              <a:defRPr sz="2000">
                <a:solidFill>
                  <a:schemeClr val="accent5"/>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326" name="Shape 326"/>
        <p:cNvGrpSpPr/>
        <p:nvPr/>
      </p:nvGrpSpPr>
      <p:grpSpPr>
        <a:xfrm>
          <a:off x="0" y="0"/>
          <a:ext cx="0" cy="0"/>
          <a:chOff x="0" y="0"/>
          <a:chExt cx="0" cy="0"/>
        </a:xfrm>
      </p:grpSpPr>
      <p:sp>
        <p:nvSpPr>
          <p:cNvPr id="327" name="Google Shape;327;p62"/>
          <p:cNvSpPr/>
          <p:nvPr/>
        </p:nvSpPr>
        <p:spPr>
          <a:xfrm>
            <a:off x="345737" y="1458269"/>
            <a:ext cx="1835700" cy="2568600"/>
          </a:xfrm>
          <a:prstGeom prst="snip1Rect">
            <a:avLst>
              <a:gd fmla="val 16667" name="adj"/>
            </a:avLst>
          </a:prstGeom>
          <a:solidFill>
            <a:schemeClr val="accent6"/>
          </a:solidFill>
          <a:ln>
            <a:noFill/>
          </a:ln>
        </p:spPr>
        <p:txBody>
          <a:bodyPr anchorCtr="0" anchor="t" bIns="45700" lIns="68575" spcFirstLastPara="1" rIns="68575" wrap="square" tIns="45700">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28" name="Google Shape;328;p62"/>
          <p:cNvSpPr/>
          <p:nvPr/>
        </p:nvSpPr>
        <p:spPr>
          <a:xfrm>
            <a:off x="2548851" y="1458269"/>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29" name="Google Shape;329;p62"/>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0" name="Google Shape;330;p62"/>
          <p:cNvSpPr/>
          <p:nvPr/>
        </p:nvSpPr>
        <p:spPr>
          <a:xfrm>
            <a:off x="4751965" y="1458269"/>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31" name="Google Shape;331;p62"/>
          <p:cNvSpPr/>
          <p:nvPr/>
        </p:nvSpPr>
        <p:spPr>
          <a:xfrm>
            <a:off x="6955079" y="1458269"/>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6192" marR="0" rtl="0" algn="l">
              <a:lnSpc>
                <a:spcPct val="90000"/>
              </a:lnSpc>
              <a:spcBef>
                <a:spcPts val="0"/>
              </a:spcBef>
              <a:spcAft>
                <a:spcPts val="0"/>
              </a:spcAft>
              <a:buClr>
                <a:schemeClr val="lt1"/>
              </a:buClr>
              <a:buSzPts val="1400"/>
              <a:buFont typeface="Arial"/>
              <a:buNone/>
            </a:pPr>
            <a:r>
              <a:t/>
            </a:r>
            <a:endParaRPr sz="1050">
              <a:solidFill>
                <a:schemeClr val="lt1"/>
              </a:solidFill>
              <a:latin typeface="Arial"/>
              <a:ea typeface="Arial"/>
              <a:cs typeface="Arial"/>
              <a:sym typeface="Arial"/>
            </a:endParaRPr>
          </a:p>
        </p:txBody>
      </p:sp>
      <p:sp>
        <p:nvSpPr>
          <p:cNvPr id="332" name="Google Shape;332;p62"/>
          <p:cNvSpPr txBox="1"/>
          <p:nvPr>
            <p:ph idx="1" type="subTitle"/>
          </p:nvPr>
        </p:nvSpPr>
        <p:spPr>
          <a:xfrm>
            <a:off x="345726"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333" name="Google Shape;333;p62"/>
          <p:cNvSpPr txBox="1"/>
          <p:nvPr>
            <p:ph idx="2" type="subTitle"/>
          </p:nvPr>
        </p:nvSpPr>
        <p:spPr>
          <a:xfrm>
            <a:off x="2548849"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334" name="Google Shape;334;p62"/>
          <p:cNvSpPr txBox="1"/>
          <p:nvPr>
            <p:ph idx="3" type="subTitle"/>
          </p:nvPr>
        </p:nvSpPr>
        <p:spPr>
          <a:xfrm>
            <a:off x="4751974"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335" name="Google Shape;335;p62"/>
          <p:cNvSpPr txBox="1"/>
          <p:nvPr>
            <p:ph idx="4" type="subTitle"/>
          </p:nvPr>
        </p:nvSpPr>
        <p:spPr>
          <a:xfrm>
            <a:off x="6955099" y="952725"/>
            <a:ext cx="1835700" cy="473100"/>
          </a:xfrm>
          <a:prstGeom prst="rect">
            <a:avLst/>
          </a:prstGeom>
        </p:spPr>
        <p:txBody>
          <a:bodyPr anchorCtr="0" anchor="b" bIns="0" lIns="0" spcFirstLastPara="1" rIns="68575" wrap="square" tIns="0">
            <a:noAutofit/>
          </a:bodyPr>
          <a:lstStyle>
            <a:lvl1pPr lvl="0" rtl="0">
              <a:lnSpc>
                <a:spcPct val="90000"/>
              </a:lnSpc>
              <a:spcBef>
                <a:spcPts val="0"/>
              </a:spcBef>
              <a:spcAft>
                <a:spcPts val="0"/>
              </a:spcAft>
              <a:buNone/>
              <a:defRPr sz="1500">
                <a:solidFill>
                  <a:schemeClr val="accent5"/>
                </a:solidFill>
              </a:defRPr>
            </a:lvl1pPr>
            <a:lvl2pPr lvl="1" rtl="0">
              <a:lnSpc>
                <a:spcPct val="90000"/>
              </a:lnSpc>
              <a:spcBef>
                <a:spcPts val="0"/>
              </a:spcBef>
              <a:spcAft>
                <a:spcPts val="0"/>
              </a:spcAft>
              <a:buNone/>
              <a:defRPr sz="1500">
                <a:solidFill>
                  <a:schemeClr val="accent5"/>
                </a:solidFill>
              </a:defRPr>
            </a:lvl2pPr>
            <a:lvl3pPr lvl="2" rtl="0">
              <a:lnSpc>
                <a:spcPct val="90000"/>
              </a:lnSpc>
              <a:spcBef>
                <a:spcPts val="0"/>
              </a:spcBef>
              <a:spcAft>
                <a:spcPts val="0"/>
              </a:spcAft>
              <a:buNone/>
              <a:defRPr sz="1500">
                <a:solidFill>
                  <a:schemeClr val="accent5"/>
                </a:solidFill>
              </a:defRPr>
            </a:lvl3pPr>
            <a:lvl4pPr lvl="3" rtl="0">
              <a:lnSpc>
                <a:spcPct val="90000"/>
              </a:lnSpc>
              <a:spcBef>
                <a:spcPts val="0"/>
              </a:spcBef>
              <a:spcAft>
                <a:spcPts val="0"/>
              </a:spcAft>
              <a:buNone/>
              <a:defRPr sz="1500">
                <a:solidFill>
                  <a:schemeClr val="accent5"/>
                </a:solidFill>
              </a:defRPr>
            </a:lvl4pPr>
            <a:lvl5pPr lvl="4" rtl="0">
              <a:lnSpc>
                <a:spcPct val="90000"/>
              </a:lnSpc>
              <a:spcBef>
                <a:spcPts val="0"/>
              </a:spcBef>
              <a:spcAft>
                <a:spcPts val="0"/>
              </a:spcAft>
              <a:buNone/>
              <a:defRPr sz="1500">
                <a:solidFill>
                  <a:schemeClr val="accent5"/>
                </a:solidFill>
              </a:defRPr>
            </a:lvl5pPr>
            <a:lvl6pPr lvl="5" rtl="0">
              <a:lnSpc>
                <a:spcPct val="90000"/>
              </a:lnSpc>
              <a:spcBef>
                <a:spcPts val="0"/>
              </a:spcBef>
              <a:spcAft>
                <a:spcPts val="0"/>
              </a:spcAft>
              <a:buNone/>
              <a:defRPr sz="1500">
                <a:solidFill>
                  <a:schemeClr val="accent5"/>
                </a:solidFill>
              </a:defRPr>
            </a:lvl6pPr>
            <a:lvl7pPr lvl="6" rtl="0">
              <a:lnSpc>
                <a:spcPct val="90000"/>
              </a:lnSpc>
              <a:spcBef>
                <a:spcPts val="0"/>
              </a:spcBef>
              <a:spcAft>
                <a:spcPts val="0"/>
              </a:spcAft>
              <a:buNone/>
              <a:defRPr sz="1500">
                <a:solidFill>
                  <a:schemeClr val="accent5"/>
                </a:solidFill>
              </a:defRPr>
            </a:lvl7pPr>
            <a:lvl8pPr lvl="7" rtl="0">
              <a:lnSpc>
                <a:spcPct val="90000"/>
              </a:lnSpc>
              <a:spcBef>
                <a:spcPts val="0"/>
              </a:spcBef>
              <a:spcAft>
                <a:spcPts val="0"/>
              </a:spcAft>
              <a:buNone/>
              <a:defRPr sz="1500">
                <a:solidFill>
                  <a:schemeClr val="accent5"/>
                </a:solidFill>
              </a:defRPr>
            </a:lvl8pPr>
            <a:lvl9pPr lvl="8" rtl="0">
              <a:lnSpc>
                <a:spcPct val="90000"/>
              </a:lnSpc>
              <a:spcBef>
                <a:spcPts val="0"/>
              </a:spcBef>
              <a:spcAft>
                <a:spcPts val="0"/>
              </a:spcAft>
              <a:buNone/>
              <a:defRPr sz="1500">
                <a:solidFill>
                  <a:schemeClr val="accent5"/>
                </a:solidFill>
              </a:defRPr>
            </a:lvl9pPr>
          </a:lstStyle>
          <a:p/>
        </p:txBody>
      </p:sp>
      <p:sp>
        <p:nvSpPr>
          <p:cNvPr id="336" name="Google Shape;336;p62"/>
          <p:cNvSpPr txBox="1"/>
          <p:nvPr>
            <p:ph idx="5" type="body"/>
          </p:nvPr>
        </p:nvSpPr>
        <p:spPr>
          <a:xfrm>
            <a:off x="350131" y="1603685"/>
            <a:ext cx="1596300" cy="23397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337" name="Google Shape;337;p62"/>
          <p:cNvSpPr txBox="1"/>
          <p:nvPr>
            <p:ph idx="6" type="body"/>
          </p:nvPr>
        </p:nvSpPr>
        <p:spPr>
          <a:xfrm>
            <a:off x="2554737" y="1604901"/>
            <a:ext cx="15963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338" name="Google Shape;338;p62"/>
          <p:cNvSpPr txBox="1"/>
          <p:nvPr>
            <p:ph idx="7" type="body"/>
          </p:nvPr>
        </p:nvSpPr>
        <p:spPr>
          <a:xfrm>
            <a:off x="4759343" y="1578426"/>
            <a:ext cx="15963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
        <p:nvSpPr>
          <p:cNvPr id="339" name="Google Shape;339;p62"/>
          <p:cNvSpPr txBox="1"/>
          <p:nvPr>
            <p:ph idx="8" type="body"/>
          </p:nvPr>
        </p:nvSpPr>
        <p:spPr>
          <a:xfrm>
            <a:off x="6963949" y="1578426"/>
            <a:ext cx="1596300" cy="2338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Clr>
                <a:schemeClr val="lt1"/>
              </a:buClr>
              <a:buSzPts val="1400"/>
              <a:buFont typeface="Barlow"/>
              <a:buChar char="▪"/>
              <a:defRPr sz="1400">
                <a:solidFill>
                  <a:schemeClr val="lt1"/>
                </a:solidFill>
              </a:defRPr>
            </a:lvl1pPr>
            <a:lvl2pPr indent="-304800" lvl="1" marL="914400" rtl="0" algn="l">
              <a:lnSpc>
                <a:spcPct val="90000"/>
              </a:lnSpc>
              <a:spcBef>
                <a:spcPts val="400"/>
              </a:spcBef>
              <a:spcAft>
                <a:spcPts val="0"/>
              </a:spcAft>
              <a:buClr>
                <a:schemeClr val="lt1"/>
              </a:buClr>
              <a:buSzPts val="1200"/>
              <a:buFont typeface="Barlow"/>
              <a:buChar char="▪"/>
              <a:defRPr sz="1200">
                <a:solidFill>
                  <a:schemeClr val="lt1"/>
                </a:solidFill>
              </a:defRPr>
            </a:lvl2pPr>
            <a:lvl3pPr indent="-298450" lvl="2" marL="1371600" rtl="0" algn="l">
              <a:lnSpc>
                <a:spcPct val="90000"/>
              </a:lnSpc>
              <a:spcBef>
                <a:spcPts val="400"/>
              </a:spcBef>
              <a:spcAft>
                <a:spcPts val="0"/>
              </a:spcAft>
              <a:buClr>
                <a:schemeClr val="lt1"/>
              </a:buClr>
              <a:buSzPts val="1100"/>
              <a:buFont typeface="Barlow"/>
              <a:buChar char="▪"/>
              <a:defRPr sz="1100">
                <a:solidFill>
                  <a:schemeClr val="lt1"/>
                </a:solidFill>
              </a:defRPr>
            </a:lvl3pPr>
            <a:lvl4pPr indent="-285750" lvl="3" marL="1828800" rtl="0" algn="l">
              <a:lnSpc>
                <a:spcPct val="90000"/>
              </a:lnSpc>
              <a:spcBef>
                <a:spcPts val="400"/>
              </a:spcBef>
              <a:spcAft>
                <a:spcPts val="0"/>
              </a:spcAft>
              <a:buClr>
                <a:schemeClr val="lt1"/>
              </a:buClr>
              <a:buSzPts val="900"/>
              <a:buChar char="▪"/>
              <a:defRPr sz="900">
                <a:solidFill>
                  <a:schemeClr val="lt1"/>
                </a:solidFill>
              </a:defRPr>
            </a:lvl4pPr>
            <a:lvl5pPr indent="-266700" lvl="4" marL="2286000" rtl="0" algn="l">
              <a:lnSpc>
                <a:spcPct val="90000"/>
              </a:lnSpc>
              <a:spcBef>
                <a:spcPts val="400"/>
              </a:spcBef>
              <a:spcAft>
                <a:spcPts val="0"/>
              </a:spcAft>
              <a:buClr>
                <a:schemeClr val="lt1"/>
              </a:buClr>
              <a:buSzPts val="600"/>
              <a:buChar char="▪"/>
              <a:defRPr sz="600">
                <a:solidFill>
                  <a:schemeClr val="lt1"/>
                </a:solidFill>
              </a:defRPr>
            </a:lvl5pPr>
            <a:lvl6pPr indent="-266700" lvl="5" marL="2743200" rtl="0" algn="l">
              <a:lnSpc>
                <a:spcPct val="90000"/>
              </a:lnSpc>
              <a:spcBef>
                <a:spcPts val="400"/>
              </a:spcBef>
              <a:spcAft>
                <a:spcPts val="0"/>
              </a:spcAft>
              <a:buClr>
                <a:schemeClr val="lt1"/>
              </a:buClr>
              <a:buSzPts val="600"/>
              <a:buChar char="▪"/>
              <a:defRPr sz="600">
                <a:solidFill>
                  <a:schemeClr val="lt1"/>
                </a:solidFill>
              </a:defRPr>
            </a:lvl6pPr>
            <a:lvl7pPr indent="-266700" lvl="6" marL="3200400" rtl="0" algn="l">
              <a:lnSpc>
                <a:spcPct val="90000"/>
              </a:lnSpc>
              <a:spcBef>
                <a:spcPts val="400"/>
              </a:spcBef>
              <a:spcAft>
                <a:spcPts val="0"/>
              </a:spcAft>
              <a:buClr>
                <a:schemeClr val="lt1"/>
              </a:buClr>
              <a:buSzPts val="600"/>
              <a:buChar char="▪"/>
              <a:defRPr sz="600">
                <a:solidFill>
                  <a:schemeClr val="lt1"/>
                </a:solidFill>
              </a:defRPr>
            </a:lvl7pPr>
            <a:lvl8pPr indent="-266700" lvl="7" marL="3657600" rtl="0" algn="l">
              <a:lnSpc>
                <a:spcPct val="90000"/>
              </a:lnSpc>
              <a:spcBef>
                <a:spcPts val="400"/>
              </a:spcBef>
              <a:spcAft>
                <a:spcPts val="0"/>
              </a:spcAft>
              <a:buClr>
                <a:schemeClr val="lt1"/>
              </a:buClr>
              <a:buSzPts val="600"/>
              <a:buChar char="▪"/>
              <a:defRPr sz="600">
                <a:solidFill>
                  <a:schemeClr val="lt1"/>
                </a:solidFill>
              </a:defRPr>
            </a:lvl8pPr>
            <a:lvl9pPr indent="-266700" lvl="8" marL="4114800" rtl="0" algn="l">
              <a:lnSpc>
                <a:spcPct val="90000"/>
              </a:lnSpc>
              <a:spcBef>
                <a:spcPts val="400"/>
              </a:spcBef>
              <a:spcAft>
                <a:spcPts val="0"/>
              </a:spcAft>
              <a:buClr>
                <a:schemeClr val="lt1"/>
              </a:buClr>
              <a:buSzPts val="600"/>
              <a:buChar char="▪"/>
              <a:defRPr sz="6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0" name="Shape 340"/>
        <p:cNvGrpSpPr/>
        <p:nvPr/>
      </p:nvGrpSpPr>
      <p:grpSpPr>
        <a:xfrm>
          <a:off x="0" y="0"/>
          <a:ext cx="0" cy="0"/>
          <a:chOff x="0" y="0"/>
          <a:chExt cx="0" cy="0"/>
        </a:xfrm>
      </p:grpSpPr>
      <p:sp>
        <p:nvSpPr>
          <p:cNvPr id="341" name="Google Shape;341;p63"/>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342" name="Shape 342"/>
        <p:cNvGrpSpPr/>
        <p:nvPr/>
      </p:nvGrpSpPr>
      <p:grpSpPr>
        <a:xfrm>
          <a:off x="0" y="0"/>
          <a:ext cx="0" cy="0"/>
          <a:chOff x="0" y="0"/>
          <a:chExt cx="0" cy="0"/>
        </a:xfrm>
      </p:grpSpPr>
      <p:pic>
        <p:nvPicPr>
          <p:cNvPr descr="A close up of a logo&#10;&#10;Description automatically generated" id="343" name="Google Shape;343;p64"/>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id="344" name="Google Shape;344;p64"/>
          <p:cNvPicPr preferRelativeResize="0"/>
          <p:nvPr/>
        </p:nvPicPr>
        <p:blipFill rotWithShape="1">
          <a:blip r:embed="rId3">
            <a:alphaModFix/>
          </a:blip>
          <a:srcRect b="0" l="0" r="0" t="0"/>
          <a:stretch/>
        </p:blipFill>
        <p:spPr>
          <a:xfrm>
            <a:off x="345736" y="4761293"/>
            <a:ext cx="1019018" cy="158726"/>
          </a:xfrm>
          <a:prstGeom prst="rect">
            <a:avLst/>
          </a:prstGeom>
          <a:noFill/>
          <a:ln>
            <a:noFill/>
          </a:ln>
        </p:spPr>
      </p:pic>
      <p:sp>
        <p:nvSpPr>
          <p:cNvPr id="345" name="Google Shape;345;p64"/>
          <p:cNvSpPr txBox="1"/>
          <p:nvPr>
            <p:ph type="title"/>
          </p:nvPr>
        </p:nvSpPr>
        <p:spPr>
          <a:xfrm>
            <a:off x="344606" y="7589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accent1"/>
                </a:solidFill>
              </a:defRPr>
            </a:lvl1pPr>
            <a:lvl2pPr lvl="1" rtl="0">
              <a:spcBef>
                <a:spcPts val="0"/>
              </a:spcBef>
              <a:spcAft>
                <a:spcPts val="0"/>
              </a:spcAft>
              <a:buNone/>
              <a:defRPr sz="2400">
                <a:solidFill>
                  <a:schemeClr val="accent1"/>
                </a:solidFill>
              </a:defRPr>
            </a:lvl2pPr>
            <a:lvl3pPr lvl="2" rtl="0">
              <a:spcBef>
                <a:spcPts val="0"/>
              </a:spcBef>
              <a:spcAft>
                <a:spcPts val="0"/>
              </a:spcAft>
              <a:buNone/>
              <a:defRPr sz="2400">
                <a:solidFill>
                  <a:schemeClr val="accent1"/>
                </a:solidFill>
              </a:defRPr>
            </a:lvl3pPr>
            <a:lvl4pPr lvl="3" rtl="0">
              <a:spcBef>
                <a:spcPts val="0"/>
              </a:spcBef>
              <a:spcAft>
                <a:spcPts val="0"/>
              </a:spcAft>
              <a:buNone/>
              <a:defRPr sz="2400">
                <a:solidFill>
                  <a:schemeClr val="accent1"/>
                </a:solidFill>
              </a:defRPr>
            </a:lvl4pPr>
            <a:lvl5pPr lvl="4" rtl="0">
              <a:spcBef>
                <a:spcPts val="0"/>
              </a:spcBef>
              <a:spcAft>
                <a:spcPts val="0"/>
              </a:spcAft>
              <a:buNone/>
              <a:defRPr sz="2400">
                <a:solidFill>
                  <a:schemeClr val="accent1"/>
                </a:solidFill>
              </a:defRPr>
            </a:lvl5pPr>
            <a:lvl6pPr lvl="5" rtl="0">
              <a:spcBef>
                <a:spcPts val="0"/>
              </a:spcBef>
              <a:spcAft>
                <a:spcPts val="0"/>
              </a:spcAft>
              <a:buNone/>
              <a:defRPr sz="2400">
                <a:solidFill>
                  <a:schemeClr val="accent1"/>
                </a:solidFill>
              </a:defRPr>
            </a:lvl6pPr>
            <a:lvl7pPr lvl="6" rtl="0">
              <a:spcBef>
                <a:spcPts val="0"/>
              </a:spcBef>
              <a:spcAft>
                <a:spcPts val="0"/>
              </a:spcAft>
              <a:buNone/>
              <a:defRPr sz="2400">
                <a:solidFill>
                  <a:schemeClr val="accent1"/>
                </a:solidFill>
              </a:defRPr>
            </a:lvl7pPr>
            <a:lvl8pPr lvl="7" rtl="0">
              <a:spcBef>
                <a:spcPts val="0"/>
              </a:spcBef>
              <a:spcAft>
                <a:spcPts val="0"/>
              </a:spcAft>
              <a:buNone/>
              <a:defRPr sz="2400">
                <a:solidFill>
                  <a:schemeClr val="accent1"/>
                </a:solidFill>
              </a:defRPr>
            </a:lvl8pPr>
            <a:lvl9pPr lvl="8" rtl="0">
              <a:spcBef>
                <a:spcPts val="0"/>
              </a:spcBef>
              <a:spcAft>
                <a:spcPts val="0"/>
              </a:spcAft>
              <a:buNone/>
              <a:defRPr sz="2400">
                <a:solidFill>
                  <a:schemeClr val="accent1"/>
                </a:solidFill>
              </a:defRPr>
            </a:lvl9pPr>
          </a:lstStyle>
          <a:p/>
        </p:txBody>
      </p:sp>
      <p:sp>
        <p:nvSpPr>
          <p:cNvPr id="346" name="Google Shape;346;p64"/>
          <p:cNvSpPr txBox="1"/>
          <p:nvPr>
            <p:ph idx="2" type="title"/>
          </p:nvPr>
        </p:nvSpPr>
        <p:spPr>
          <a:xfrm>
            <a:off x="348863" y="30969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347" name="Shape 347"/>
        <p:cNvGrpSpPr/>
        <p:nvPr/>
      </p:nvGrpSpPr>
      <p:grpSpPr>
        <a:xfrm>
          <a:off x="0" y="0"/>
          <a:ext cx="0" cy="0"/>
          <a:chOff x="0" y="0"/>
          <a:chExt cx="0" cy="0"/>
        </a:xfrm>
      </p:grpSpPr>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p:cSld name="Headline 01">
    <p:bg>
      <p:bgPr>
        <a:solidFill>
          <a:schemeClr val="accent2"/>
        </a:solidFill>
      </p:bgPr>
    </p:bg>
    <p:spTree>
      <p:nvGrpSpPr>
        <p:cNvPr id="348" name="Shape 348"/>
        <p:cNvGrpSpPr/>
        <p:nvPr/>
      </p:nvGrpSpPr>
      <p:grpSpPr>
        <a:xfrm>
          <a:off x="0" y="0"/>
          <a:ext cx="0" cy="0"/>
          <a:chOff x="0" y="0"/>
          <a:chExt cx="0" cy="0"/>
        </a:xfrm>
      </p:grpSpPr>
      <p:pic>
        <p:nvPicPr>
          <p:cNvPr descr="A picture containing person, black, holding, white&#10;&#10;Description automatically generated" id="349" name="Google Shape;349;p66"/>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350" name="Google Shape;350;p66"/>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51" name="Google Shape;351;p66"/>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352" name="Shape 352"/>
        <p:cNvGrpSpPr/>
        <p:nvPr/>
      </p:nvGrpSpPr>
      <p:grpSpPr>
        <a:xfrm>
          <a:off x="0" y="0"/>
          <a:ext cx="0" cy="0"/>
          <a:chOff x="0" y="0"/>
          <a:chExt cx="0" cy="0"/>
        </a:xfrm>
      </p:grpSpPr>
      <p:pic>
        <p:nvPicPr>
          <p:cNvPr descr="A young person sitting in front of a computer&#10;&#10;Description automatically generated" id="353" name="Google Shape;353;p67"/>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descr="A picture containing person, black, holding, white&#10;&#10;Description automatically generated" id="354" name="Google Shape;354;p67"/>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355" name="Google Shape;355;p67"/>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56" name="Google Shape;356;p67"/>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357" name="Shape 357"/>
        <p:cNvGrpSpPr/>
        <p:nvPr/>
      </p:nvGrpSpPr>
      <p:grpSpPr>
        <a:xfrm>
          <a:off x="0" y="0"/>
          <a:ext cx="0" cy="0"/>
          <a:chOff x="0" y="0"/>
          <a:chExt cx="0" cy="0"/>
        </a:xfrm>
      </p:grpSpPr>
      <p:pic>
        <p:nvPicPr>
          <p:cNvPr descr="A person sitting at a table using a computer&#10;&#10;Description automatically generated" id="358" name="Google Shape;358;p68"/>
          <p:cNvPicPr preferRelativeResize="0"/>
          <p:nvPr/>
        </p:nvPicPr>
        <p:blipFill rotWithShape="1">
          <a:blip r:embed="rId2">
            <a:alphaModFix/>
          </a:blip>
          <a:srcRect b="0" l="0" r="24115" t="0"/>
          <a:stretch/>
        </p:blipFill>
        <p:spPr>
          <a:xfrm>
            <a:off x="2205111" y="1"/>
            <a:ext cx="6938890" cy="5143500"/>
          </a:xfrm>
          <a:prstGeom prst="rect">
            <a:avLst/>
          </a:prstGeom>
          <a:noFill/>
          <a:ln>
            <a:noFill/>
          </a:ln>
        </p:spPr>
      </p:pic>
      <p:pic>
        <p:nvPicPr>
          <p:cNvPr descr="A picture containing person, black, holding, white&#10;&#10;Description automatically generated" id="359" name="Google Shape;359;p68"/>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360" name="Google Shape;360;p68"/>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61" name="Google Shape;361;p68"/>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362" name="Shape 362"/>
        <p:cNvGrpSpPr/>
        <p:nvPr/>
      </p:nvGrpSpPr>
      <p:grpSpPr>
        <a:xfrm>
          <a:off x="0" y="0"/>
          <a:ext cx="0" cy="0"/>
          <a:chOff x="0" y="0"/>
          <a:chExt cx="0" cy="0"/>
        </a:xfrm>
      </p:grpSpPr>
      <p:pic>
        <p:nvPicPr>
          <p:cNvPr descr="A group of people sitting at a table using a computer&#10;&#10;Description automatically generated" id="363" name="Google Shape;363;p69"/>
          <p:cNvPicPr preferRelativeResize="0"/>
          <p:nvPr/>
        </p:nvPicPr>
        <p:blipFill rotWithShape="1">
          <a:blip r:embed="rId2">
            <a:alphaModFix/>
          </a:blip>
          <a:srcRect b="0" l="0" r="11535" t="0"/>
          <a:stretch/>
        </p:blipFill>
        <p:spPr>
          <a:xfrm>
            <a:off x="1055080" y="1"/>
            <a:ext cx="8088922" cy="5143500"/>
          </a:xfrm>
          <a:prstGeom prst="rect">
            <a:avLst/>
          </a:prstGeom>
          <a:noFill/>
          <a:ln>
            <a:noFill/>
          </a:ln>
        </p:spPr>
      </p:pic>
      <p:pic>
        <p:nvPicPr>
          <p:cNvPr descr="A picture containing person, black, holding, white&#10;&#10;Description automatically generated" id="364" name="Google Shape;364;p69"/>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365" name="Google Shape;365;p69"/>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66" name="Google Shape;366;p69"/>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367" name="Shape 367"/>
        <p:cNvGrpSpPr/>
        <p:nvPr/>
      </p:nvGrpSpPr>
      <p:grpSpPr>
        <a:xfrm>
          <a:off x="0" y="0"/>
          <a:ext cx="0" cy="0"/>
          <a:chOff x="0" y="0"/>
          <a:chExt cx="0" cy="0"/>
        </a:xfrm>
      </p:grpSpPr>
      <p:pic>
        <p:nvPicPr>
          <p:cNvPr descr="A close up of a logo&#10;&#10;Description automatically generated" id="368" name="Google Shape;368;p70"/>
          <p:cNvPicPr preferRelativeResize="0"/>
          <p:nvPr/>
        </p:nvPicPr>
        <p:blipFill rotWithShape="1">
          <a:blip r:embed="rId2">
            <a:alphaModFix amt="50000"/>
          </a:blip>
          <a:srcRect b="0" l="0" r="14273" t="0"/>
          <a:stretch/>
        </p:blipFill>
        <p:spPr>
          <a:xfrm>
            <a:off x="1304927" y="1"/>
            <a:ext cx="7839077" cy="5143500"/>
          </a:xfrm>
          <a:prstGeom prst="rect">
            <a:avLst/>
          </a:prstGeom>
          <a:noFill/>
          <a:ln>
            <a:noFill/>
          </a:ln>
        </p:spPr>
      </p:pic>
      <p:sp>
        <p:nvSpPr>
          <p:cNvPr id="369" name="Google Shape;369;p70"/>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dk1"/>
              </a:buClr>
              <a:buSzPts val="3600"/>
              <a:buFont typeface="Barlow"/>
              <a:buNone/>
              <a:defRPr>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370" name="Shape 370"/>
        <p:cNvGrpSpPr/>
        <p:nvPr/>
      </p:nvGrpSpPr>
      <p:grpSpPr>
        <a:xfrm>
          <a:off x="0" y="0"/>
          <a:ext cx="0" cy="0"/>
          <a:chOff x="0" y="0"/>
          <a:chExt cx="0" cy="0"/>
        </a:xfrm>
      </p:grpSpPr>
      <p:pic>
        <p:nvPicPr>
          <p:cNvPr descr="A picture containing person, black, holding, white&#10;&#10;Description automatically generated" id="371" name="Google Shape;371;p71"/>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id="372" name="Google Shape;372;p71"/>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
        <p:nvSpPr>
          <p:cNvPr id="373" name="Google Shape;373;p71"/>
          <p:cNvSpPr txBox="1"/>
          <p:nvPr>
            <p:ph type="title"/>
          </p:nvPr>
        </p:nvSpPr>
        <p:spPr>
          <a:xfrm>
            <a:off x="497006" y="9113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374" name="Google Shape;374;p71"/>
          <p:cNvSpPr txBox="1"/>
          <p:nvPr>
            <p:ph idx="2" type="title"/>
          </p:nvPr>
        </p:nvSpPr>
        <p:spPr>
          <a:xfrm>
            <a:off x="501263" y="32493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375" name="Shape 375"/>
        <p:cNvGrpSpPr/>
        <p:nvPr/>
      </p:nvGrpSpPr>
      <p:grpSpPr>
        <a:xfrm>
          <a:off x="0" y="0"/>
          <a:ext cx="0" cy="0"/>
          <a:chOff x="0" y="0"/>
          <a:chExt cx="0" cy="0"/>
        </a:xfrm>
      </p:grpSpPr>
      <p:pic>
        <p:nvPicPr>
          <p:cNvPr descr="A picture containing red, woman, street, phone&#10;&#10;Description automatically generated" id="376" name="Google Shape;376;p72"/>
          <p:cNvPicPr preferRelativeResize="0"/>
          <p:nvPr/>
        </p:nvPicPr>
        <p:blipFill rotWithShape="1">
          <a:blip r:embed="rId2">
            <a:alphaModFix/>
          </a:blip>
          <a:srcRect b="0" l="0" r="0" t="0"/>
          <a:stretch/>
        </p:blipFill>
        <p:spPr>
          <a:xfrm>
            <a:off x="0" y="1"/>
            <a:ext cx="9144000" cy="5143500"/>
          </a:xfrm>
          <a:prstGeom prst="rect">
            <a:avLst/>
          </a:prstGeom>
          <a:noFill/>
          <a:ln>
            <a:noFill/>
          </a:ln>
        </p:spPr>
      </p:pic>
      <p:pic>
        <p:nvPicPr>
          <p:cNvPr descr="A picture containing person, black, holding, white&#10;&#10;Description automatically generated" id="377" name="Google Shape;377;p72"/>
          <p:cNvPicPr preferRelativeResize="0"/>
          <p:nvPr/>
        </p:nvPicPr>
        <p:blipFill rotWithShape="1">
          <a:blip r:embed="rId3">
            <a:alphaModFix/>
          </a:blip>
          <a:srcRect b="0" l="0" r="0" t="0"/>
          <a:stretch/>
        </p:blipFill>
        <p:spPr>
          <a:xfrm>
            <a:off x="0" y="1"/>
            <a:ext cx="9144000" cy="5143500"/>
          </a:xfrm>
          <a:prstGeom prst="rect">
            <a:avLst/>
          </a:prstGeom>
          <a:noFill/>
          <a:ln>
            <a:noFill/>
          </a:ln>
        </p:spPr>
      </p:pic>
      <p:pic>
        <p:nvPicPr>
          <p:cNvPr id="378" name="Google Shape;378;p72"/>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379" name="Google Shape;379;p72"/>
          <p:cNvSpPr txBox="1"/>
          <p:nvPr>
            <p:ph type="title"/>
          </p:nvPr>
        </p:nvSpPr>
        <p:spPr>
          <a:xfrm>
            <a:off x="497006" y="9113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380" name="Google Shape;380;p72"/>
          <p:cNvSpPr txBox="1"/>
          <p:nvPr>
            <p:ph idx="2" type="title"/>
          </p:nvPr>
        </p:nvSpPr>
        <p:spPr>
          <a:xfrm>
            <a:off x="501263" y="32493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381" name="Shape 381"/>
        <p:cNvGrpSpPr/>
        <p:nvPr/>
      </p:nvGrpSpPr>
      <p:grpSpPr>
        <a:xfrm>
          <a:off x="0" y="0"/>
          <a:ext cx="0" cy="0"/>
          <a:chOff x="0" y="0"/>
          <a:chExt cx="0" cy="0"/>
        </a:xfrm>
      </p:grpSpPr>
      <p:pic>
        <p:nvPicPr>
          <p:cNvPr descr="A picture containing camera, sitting, man, table&#10;&#10;Description automatically generated" id="382" name="Google Shape;382;p73"/>
          <p:cNvPicPr preferRelativeResize="0"/>
          <p:nvPr/>
        </p:nvPicPr>
        <p:blipFill rotWithShape="1">
          <a:blip r:embed="rId2">
            <a:alphaModFix/>
          </a:blip>
          <a:srcRect b="0" l="0" r="18705" t="0"/>
          <a:stretch/>
        </p:blipFill>
        <p:spPr>
          <a:xfrm>
            <a:off x="1710490" y="1"/>
            <a:ext cx="7433515" cy="5143500"/>
          </a:xfrm>
          <a:prstGeom prst="rect">
            <a:avLst/>
          </a:prstGeom>
          <a:noFill/>
          <a:ln>
            <a:noFill/>
          </a:ln>
        </p:spPr>
      </p:pic>
      <p:pic>
        <p:nvPicPr>
          <p:cNvPr descr="A picture containing person, black, holding, white&#10;&#10;Description automatically generated" id="383" name="Google Shape;383;p73"/>
          <p:cNvPicPr preferRelativeResize="0"/>
          <p:nvPr/>
        </p:nvPicPr>
        <p:blipFill rotWithShape="1">
          <a:blip r:embed="rId3">
            <a:alphaModFix/>
          </a:blip>
          <a:srcRect b="0" l="0" r="0" t="0"/>
          <a:stretch/>
        </p:blipFill>
        <p:spPr>
          <a:xfrm>
            <a:off x="0" y="1"/>
            <a:ext cx="9144000" cy="5143500"/>
          </a:xfrm>
          <a:prstGeom prst="rect">
            <a:avLst/>
          </a:prstGeom>
          <a:noFill/>
          <a:ln>
            <a:noFill/>
          </a:ln>
        </p:spPr>
      </p:pic>
      <p:pic>
        <p:nvPicPr>
          <p:cNvPr id="384" name="Google Shape;384;p73"/>
          <p:cNvPicPr preferRelativeResize="0"/>
          <p:nvPr/>
        </p:nvPicPr>
        <p:blipFill rotWithShape="1">
          <a:blip r:embed="rId4">
            <a:alphaModFix/>
          </a:blip>
          <a:srcRect b="0" l="0" r="0" t="0"/>
          <a:stretch/>
        </p:blipFill>
        <p:spPr>
          <a:xfrm>
            <a:off x="345736" y="4761295"/>
            <a:ext cx="1019018" cy="158725"/>
          </a:xfrm>
          <a:prstGeom prst="rect">
            <a:avLst/>
          </a:prstGeom>
          <a:noFill/>
          <a:ln>
            <a:noFill/>
          </a:ln>
        </p:spPr>
      </p:pic>
      <p:sp>
        <p:nvSpPr>
          <p:cNvPr id="385" name="Google Shape;385;p73"/>
          <p:cNvSpPr txBox="1"/>
          <p:nvPr>
            <p:ph type="title"/>
          </p:nvPr>
        </p:nvSpPr>
        <p:spPr>
          <a:xfrm>
            <a:off x="497006" y="911325"/>
            <a:ext cx="4700400" cy="2276700"/>
          </a:xfrm>
          <a:prstGeom prst="rect">
            <a:avLst/>
          </a:prstGeom>
        </p:spPr>
        <p:txBody>
          <a:bodyPr anchorCtr="0" anchor="ctr" bIns="45700" lIns="0" spcFirstLastPara="1" rIns="0" wrap="square" tIns="45700">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386" name="Google Shape;386;p73"/>
          <p:cNvSpPr txBox="1"/>
          <p:nvPr>
            <p:ph idx="2" type="title"/>
          </p:nvPr>
        </p:nvSpPr>
        <p:spPr>
          <a:xfrm>
            <a:off x="501263" y="3249375"/>
            <a:ext cx="4706700" cy="563100"/>
          </a:xfrm>
          <a:prstGeom prst="rect">
            <a:avLst/>
          </a:prstGeom>
        </p:spPr>
        <p:txBody>
          <a:bodyPr anchorCtr="0" anchor="ctr" bIns="45700" lIns="0" spcFirstLastPara="1" rIns="0" wrap="square" tIns="45700">
            <a:noAutofit/>
          </a:bodyPr>
          <a:lstStyle>
            <a:lvl1pPr lvl="0" rtl="0">
              <a:spcBef>
                <a:spcPts val="0"/>
              </a:spcBef>
              <a:spcAft>
                <a:spcPts val="0"/>
              </a:spcAft>
              <a:buNone/>
              <a:defRPr sz="1700">
                <a:solidFill>
                  <a:schemeClr val="accent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387" name="Shape 387"/>
        <p:cNvGrpSpPr/>
        <p:nvPr/>
      </p:nvGrpSpPr>
      <p:grpSpPr>
        <a:xfrm>
          <a:off x="0" y="0"/>
          <a:ext cx="0" cy="0"/>
          <a:chOff x="0" y="0"/>
          <a:chExt cx="0" cy="0"/>
        </a:xfrm>
      </p:grpSpPr>
      <p:pic>
        <p:nvPicPr>
          <p:cNvPr descr="A picture containing building, light, traffic, white&#10;&#10;Description automatically generated" id="388" name="Google Shape;388;p74"/>
          <p:cNvPicPr preferRelativeResize="0"/>
          <p:nvPr/>
        </p:nvPicPr>
        <p:blipFill rotWithShape="1">
          <a:blip r:embed="rId2">
            <a:alphaModFix/>
          </a:blip>
          <a:srcRect b="0" l="0" r="0" t="0"/>
          <a:stretch/>
        </p:blipFill>
        <p:spPr>
          <a:xfrm>
            <a:off x="0" y="1"/>
            <a:ext cx="9144000" cy="5143500"/>
          </a:xfrm>
          <a:prstGeom prst="rect">
            <a:avLst/>
          </a:prstGeom>
          <a:noFill/>
          <a:ln>
            <a:noFill/>
          </a:ln>
        </p:spPr>
      </p:pic>
      <p:sp>
        <p:nvSpPr>
          <p:cNvPr id="389" name="Google Shape;389;p74"/>
          <p:cNvSpPr txBox="1"/>
          <p:nvPr>
            <p:ph type="title"/>
          </p:nvPr>
        </p:nvSpPr>
        <p:spPr>
          <a:xfrm>
            <a:off x="345737" y="2074667"/>
            <a:ext cx="8169600" cy="994200"/>
          </a:xfrm>
          <a:prstGeom prst="rect">
            <a:avLst/>
          </a:prstGeom>
          <a:noFill/>
          <a:ln>
            <a:noFill/>
          </a:ln>
        </p:spPr>
        <p:txBody>
          <a:bodyPr anchorCtr="0" anchor="ctr" bIns="45700" lIns="0" spcFirstLastPara="1" rIns="0" wrap="square" tIns="45700">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pic>
        <p:nvPicPr>
          <p:cNvPr id="390" name="Google Shape;390;p74"/>
          <p:cNvPicPr preferRelativeResize="0"/>
          <p:nvPr/>
        </p:nvPicPr>
        <p:blipFill rotWithShape="1">
          <a:blip r:embed="rId3">
            <a:alphaModFix/>
          </a:blip>
          <a:srcRect b="0" l="0" r="0" t="0"/>
          <a:stretch/>
        </p:blipFill>
        <p:spPr>
          <a:xfrm>
            <a:off x="345736" y="4761295"/>
            <a:ext cx="1019018" cy="158725"/>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rporate Theme" showMasterSp="0">
  <p:cSld name="Corporate Theme">
    <p:bg>
      <p:bgPr>
        <a:solidFill>
          <a:schemeClr val="dk1"/>
        </a:solidFill>
      </p:bgPr>
    </p:bg>
    <p:spTree>
      <p:nvGrpSpPr>
        <p:cNvPr id="391" name="Shape 391"/>
        <p:cNvGrpSpPr/>
        <p:nvPr/>
      </p:nvGrpSpPr>
      <p:grpSpPr>
        <a:xfrm>
          <a:off x="0" y="0"/>
          <a:ext cx="0" cy="0"/>
          <a:chOff x="0" y="0"/>
          <a:chExt cx="0" cy="0"/>
        </a:xfrm>
      </p:grpSpPr>
      <p:pic>
        <p:nvPicPr>
          <p:cNvPr id="392" name="Google Shape;392;p75"/>
          <p:cNvPicPr preferRelativeResize="0"/>
          <p:nvPr/>
        </p:nvPicPr>
        <p:blipFill rotWithShape="1">
          <a:blip r:embed="rId2">
            <a:alphaModFix/>
          </a:blip>
          <a:srcRect b="0" l="0" r="0" t="0"/>
          <a:stretch/>
        </p:blipFill>
        <p:spPr>
          <a:xfrm>
            <a:off x="380403" y="2133691"/>
            <a:ext cx="4364184" cy="67963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1">
  <p:cSld name="Title, Subtitle and Content_1">
    <p:spTree>
      <p:nvGrpSpPr>
        <p:cNvPr id="393" name="Shape 393"/>
        <p:cNvGrpSpPr/>
        <p:nvPr/>
      </p:nvGrpSpPr>
      <p:grpSpPr>
        <a:xfrm>
          <a:off x="0" y="0"/>
          <a:ext cx="0" cy="0"/>
          <a:chOff x="0" y="0"/>
          <a:chExt cx="0" cy="0"/>
        </a:xfrm>
      </p:grpSpPr>
      <p:sp>
        <p:nvSpPr>
          <p:cNvPr id="394" name="Google Shape;394;p7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95" name="Google Shape;395;p76"/>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96" name="Google Shape;396;p76"/>
          <p:cNvSpPr txBox="1"/>
          <p:nvPr>
            <p:ph idx="2" type="body"/>
          </p:nvPr>
        </p:nvSpPr>
        <p:spPr>
          <a:xfrm>
            <a:off x="345281" y="1017985"/>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solidFill>
          <a:schemeClr val="dk1"/>
        </a:solidFill>
      </p:bgPr>
    </p:bg>
    <p:spTree>
      <p:nvGrpSpPr>
        <p:cNvPr id="397" name="Shape 397"/>
        <p:cNvGrpSpPr/>
        <p:nvPr/>
      </p:nvGrpSpPr>
      <p:grpSpPr>
        <a:xfrm>
          <a:off x="0" y="0"/>
          <a:ext cx="0" cy="0"/>
          <a:chOff x="0" y="0"/>
          <a:chExt cx="0" cy="0"/>
        </a:xfrm>
      </p:grpSpPr>
      <p:sp>
        <p:nvSpPr>
          <p:cNvPr id="398" name="Google Shape;398;p77"/>
          <p:cNvSpPr txBox="1"/>
          <p:nvPr>
            <p:ph idx="1" type="body"/>
          </p:nvPr>
        </p:nvSpPr>
        <p:spPr>
          <a:xfrm>
            <a:off x="254760" y="1323212"/>
            <a:ext cx="4238700" cy="29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1469" lvl="1" marL="914400" marR="0" rtl="0" algn="l">
              <a:lnSpc>
                <a:spcPct val="100000"/>
              </a:lnSpc>
              <a:spcBef>
                <a:spcPts val="360"/>
              </a:spcBef>
              <a:spcAft>
                <a:spcPts val="0"/>
              </a:spcAft>
              <a:buClr>
                <a:schemeClr val="lt1"/>
              </a:buClr>
              <a:buSzPts val="162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9719" lvl="2" marL="1371600" marR="0" rtl="0" algn="l">
              <a:lnSpc>
                <a:spcPct val="100000"/>
              </a:lnSpc>
              <a:spcBef>
                <a:spcPts val="280"/>
              </a:spcBef>
              <a:spcAft>
                <a:spcPts val="0"/>
              </a:spcAft>
              <a:buClr>
                <a:schemeClr val="lt1"/>
              </a:buClr>
              <a:buSzPts val="1120"/>
              <a:buFont typeface="Arial"/>
              <a:buChar char="•"/>
              <a:defRPr b="0" i="0" sz="1400" u="none" cap="none" strike="noStrike">
                <a:solidFill>
                  <a:schemeClr val="lt1"/>
                </a:solidFill>
                <a:latin typeface="Source Sans Pro"/>
                <a:ea typeface="Source Sans Pro"/>
                <a:cs typeface="Source Sans Pro"/>
                <a:sym typeface="Source Sans Pro"/>
              </a:defRPr>
            </a:lvl3pPr>
            <a:lvl4pPr indent="-297180" lvl="3" marL="1828800" marR="0" rtl="0" algn="l">
              <a:lnSpc>
                <a:spcPct val="100000"/>
              </a:lnSpc>
              <a:spcBef>
                <a:spcPts val="240"/>
              </a:spcBef>
              <a:spcAft>
                <a:spcPts val="0"/>
              </a:spcAft>
              <a:buClr>
                <a:schemeClr val="lt1"/>
              </a:buClr>
              <a:buSzPts val="108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89560" lvl="4" marL="2286000" marR="0" rtl="0" algn="l">
              <a:lnSpc>
                <a:spcPct val="100000"/>
              </a:lnSpc>
              <a:spcBef>
                <a:spcPts val="240"/>
              </a:spcBef>
              <a:spcAft>
                <a:spcPts val="0"/>
              </a:spcAft>
              <a:buClr>
                <a:schemeClr val="lt1"/>
              </a:buClr>
              <a:buSzPts val="96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9pPr>
          </a:lstStyle>
          <a:p/>
        </p:txBody>
      </p:sp>
      <p:sp>
        <p:nvSpPr>
          <p:cNvPr id="399" name="Google Shape;399;p77"/>
          <p:cNvSpPr txBox="1"/>
          <p:nvPr>
            <p:ph type="title"/>
          </p:nvPr>
        </p:nvSpPr>
        <p:spPr>
          <a:xfrm>
            <a:off x="254760" y="206375"/>
            <a:ext cx="8560500" cy="8574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4000" u="none" cap="none" strike="noStrike">
                <a:solidFill>
                  <a:schemeClr val="lt1"/>
                </a:solidFill>
                <a:latin typeface="Arial"/>
                <a:ea typeface="Arial"/>
                <a:cs typeface="Arial"/>
                <a:sym typeface="Arial"/>
              </a:defRPr>
            </a:lvl9pPr>
          </a:lstStyle>
          <a:p/>
        </p:txBody>
      </p:sp>
      <p:sp>
        <p:nvSpPr>
          <p:cNvPr id="400" name="Google Shape;400;p77"/>
          <p:cNvSpPr txBox="1"/>
          <p:nvPr>
            <p:ph idx="2" type="body"/>
          </p:nvPr>
        </p:nvSpPr>
        <p:spPr>
          <a:xfrm>
            <a:off x="4572000" y="1323212"/>
            <a:ext cx="4243200" cy="29634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00000"/>
              </a:lnSpc>
              <a:spcBef>
                <a:spcPts val="400"/>
              </a:spcBef>
              <a:spcAft>
                <a:spcPts val="0"/>
              </a:spcAft>
              <a:buClr>
                <a:schemeClr val="lt1"/>
              </a:buClr>
              <a:buSzPts val="1800"/>
              <a:buFont typeface="Arial"/>
              <a:buChar char="•"/>
              <a:defRPr b="0" i="0" sz="2000" u="none" cap="none" strike="noStrike">
                <a:solidFill>
                  <a:schemeClr val="lt1"/>
                </a:solidFill>
                <a:latin typeface="Source Sans Pro"/>
                <a:ea typeface="Source Sans Pro"/>
                <a:cs typeface="Source Sans Pro"/>
                <a:sym typeface="Source Sans Pro"/>
              </a:defRPr>
            </a:lvl1pPr>
            <a:lvl2pPr indent="-331469" lvl="1" marL="914400" marR="0" rtl="0" algn="l">
              <a:lnSpc>
                <a:spcPct val="100000"/>
              </a:lnSpc>
              <a:spcBef>
                <a:spcPts val="360"/>
              </a:spcBef>
              <a:spcAft>
                <a:spcPts val="0"/>
              </a:spcAft>
              <a:buClr>
                <a:schemeClr val="lt1"/>
              </a:buClr>
              <a:buSzPts val="1620"/>
              <a:buFont typeface="Merriweather Sans"/>
              <a:buChar char="–"/>
              <a:defRPr b="0" i="0" sz="1800" u="none" cap="none" strike="noStrike">
                <a:solidFill>
                  <a:schemeClr val="lt1"/>
                </a:solidFill>
                <a:latin typeface="Source Sans Pro"/>
                <a:ea typeface="Source Sans Pro"/>
                <a:cs typeface="Source Sans Pro"/>
                <a:sym typeface="Source Sans Pro"/>
              </a:defRPr>
            </a:lvl2pPr>
            <a:lvl3pPr indent="-299719" lvl="2" marL="1371600" marR="0" rtl="0" algn="l">
              <a:lnSpc>
                <a:spcPct val="100000"/>
              </a:lnSpc>
              <a:spcBef>
                <a:spcPts val="280"/>
              </a:spcBef>
              <a:spcAft>
                <a:spcPts val="0"/>
              </a:spcAft>
              <a:buClr>
                <a:schemeClr val="lt1"/>
              </a:buClr>
              <a:buSzPts val="1120"/>
              <a:buFont typeface="Arial"/>
              <a:buChar char="•"/>
              <a:defRPr b="0" i="0" sz="1400" u="none" cap="none" strike="noStrike">
                <a:solidFill>
                  <a:schemeClr val="lt1"/>
                </a:solidFill>
                <a:latin typeface="Source Sans Pro"/>
                <a:ea typeface="Source Sans Pro"/>
                <a:cs typeface="Source Sans Pro"/>
                <a:sym typeface="Source Sans Pro"/>
              </a:defRPr>
            </a:lvl3pPr>
            <a:lvl4pPr indent="-297180" lvl="3" marL="1828800" marR="0" rtl="0" algn="l">
              <a:lnSpc>
                <a:spcPct val="100000"/>
              </a:lnSpc>
              <a:spcBef>
                <a:spcPts val="240"/>
              </a:spcBef>
              <a:spcAft>
                <a:spcPts val="0"/>
              </a:spcAft>
              <a:buClr>
                <a:schemeClr val="lt1"/>
              </a:buClr>
              <a:buSzPts val="1080"/>
              <a:buFont typeface="Merriweather Sans"/>
              <a:buChar char="–"/>
              <a:defRPr b="0" i="0" sz="1200" u="none" cap="none" strike="noStrike">
                <a:solidFill>
                  <a:schemeClr val="lt1"/>
                </a:solidFill>
                <a:latin typeface="Source Sans Pro"/>
                <a:ea typeface="Source Sans Pro"/>
                <a:cs typeface="Source Sans Pro"/>
                <a:sym typeface="Source Sans Pro"/>
              </a:defRPr>
            </a:lvl4pPr>
            <a:lvl5pPr indent="-289560" lvl="4" marL="2286000" marR="0" rtl="0" algn="l">
              <a:lnSpc>
                <a:spcPct val="100000"/>
              </a:lnSpc>
              <a:spcBef>
                <a:spcPts val="240"/>
              </a:spcBef>
              <a:spcAft>
                <a:spcPts val="0"/>
              </a:spcAft>
              <a:buClr>
                <a:schemeClr val="lt1"/>
              </a:buClr>
              <a:buSzPts val="960"/>
              <a:buFont typeface="Arial"/>
              <a:buChar char="•"/>
              <a:defRPr b="0" i="0" sz="1200" u="none" cap="none" strike="noStrike">
                <a:solidFill>
                  <a:schemeClr val="lt1"/>
                </a:solidFill>
                <a:latin typeface="Source Sans Pro"/>
                <a:ea typeface="Source Sans Pro"/>
                <a:cs typeface="Source Sans Pro"/>
                <a:sym typeface="Source Sans Pro"/>
              </a:defRPr>
            </a:lvl5pPr>
            <a:lvl6pPr indent="-330200" lvl="5" marL="27432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6pPr>
            <a:lvl7pPr indent="-330200" lvl="6" marL="32004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7pPr>
            <a:lvl8pPr indent="-330200" lvl="7" marL="36576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8pPr>
            <a:lvl9pPr indent="-330200" lvl="8" marL="4114800" marR="0" rtl="0" algn="l">
              <a:lnSpc>
                <a:spcPct val="100000"/>
              </a:lnSpc>
              <a:spcBef>
                <a:spcPts val="320"/>
              </a:spcBef>
              <a:spcAft>
                <a:spcPts val="0"/>
              </a:spcAft>
              <a:buClr>
                <a:schemeClr val="lt1"/>
              </a:buClr>
              <a:buSzPts val="1600"/>
              <a:buFont typeface="Arial"/>
              <a:buChar char="•"/>
              <a:defRPr b="0" i="0" sz="1600" u="none" cap="none" strike="noStrike">
                <a:solidFill>
                  <a:schemeClr val="lt1"/>
                </a:solidFill>
                <a:latin typeface="Calibri"/>
                <a:ea typeface="Calibri"/>
                <a:cs typeface="Calibri"/>
                <a:sym typeface="Calibri"/>
              </a:defRPr>
            </a:lvl9pPr>
          </a:lstStyle>
          <a:p/>
        </p:txBody>
      </p:sp>
      <p:pic>
        <p:nvPicPr>
          <p:cNvPr id="401" name="Google Shape;401;p77"/>
          <p:cNvPicPr preferRelativeResize="0"/>
          <p:nvPr/>
        </p:nvPicPr>
        <p:blipFill rotWithShape="1">
          <a:blip r:embed="rId2">
            <a:alphaModFix/>
          </a:blip>
          <a:srcRect b="0" l="0" r="0" t="0"/>
          <a:stretch/>
        </p:blipFill>
        <p:spPr>
          <a:xfrm>
            <a:off x="7919917" y="4840370"/>
            <a:ext cx="1050506" cy="178586"/>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rporate Theme" showMasterSp="0">
  <p:cSld name="1_Corporate Theme">
    <p:bg>
      <p:bgPr>
        <a:solidFill>
          <a:schemeClr val="dk1"/>
        </a:solidFill>
      </p:bgPr>
    </p:bg>
    <p:spTree>
      <p:nvGrpSpPr>
        <p:cNvPr id="406" name="Shape 406"/>
        <p:cNvGrpSpPr/>
        <p:nvPr/>
      </p:nvGrpSpPr>
      <p:grpSpPr>
        <a:xfrm>
          <a:off x="0" y="0"/>
          <a:ext cx="0" cy="0"/>
          <a:chOff x="0" y="0"/>
          <a:chExt cx="0" cy="0"/>
        </a:xfrm>
      </p:grpSpPr>
      <p:pic>
        <p:nvPicPr>
          <p:cNvPr descr="A picture containing red, light&#10;&#10;Description automatically generated" id="407" name="Google Shape;407;p7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408" name="Google Shape;408;p79"/>
          <p:cNvPicPr preferRelativeResize="0"/>
          <p:nvPr/>
        </p:nvPicPr>
        <p:blipFill rotWithShape="1">
          <a:blip r:embed="rId3">
            <a:alphaModFix/>
          </a:blip>
          <a:srcRect b="0" l="0" r="0" t="0"/>
          <a:stretch/>
        </p:blipFill>
        <p:spPr>
          <a:xfrm>
            <a:off x="380402" y="2133688"/>
            <a:ext cx="4364184" cy="67963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chemeClr val="accent2"/>
        </a:solidFill>
      </p:bgPr>
    </p:bg>
    <p:spTree>
      <p:nvGrpSpPr>
        <p:cNvPr id="409" name="Shape 409"/>
        <p:cNvGrpSpPr/>
        <p:nvPr/>
      </p:nvGrpSpPr>
      <p:grpSpPr>
        <a:xfrm>
          <a:off x="0" y="0"/>
          <a:ext cx="0" cy="0"/>
          <a:chOff x="0" y="0"/>
          <a:chExt cx="0" cy="0"/>
        </a:xfrm>
      </p:grpSpPr>
      <p:pic>
        <p:nvPicPr>
          <p:cNvPr descr="A picture containing person, black, holding, white&#10;&#10;Description automatically generated" id="410" name="Google Shape;410;p8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11" name="Google Shape;411;p80"/>
          <p:cNvSpPr txBox="1"/>
          <p:nvPr>
            <p:ph type="ctrTitle"/>
          </p:nvPr>
        </p:nvSpPr>
        <p:spPr>
          <a:xfrm>
            <a:off x="345735" y="841772"/>
            <a:ext cx="6858000" cy="1790700"/>
          </a:xfrm>
          <a:prstGeom prst="rect">
            <a:avLst/>
          </a:prstGeom>
          <a:noFill/>
          <a:ln>
            <a:noFill/>
          </a:ln>
        </p:spPr>
        <p:txBody>
          <a:bodyPr anchorCtr="0" anchor="b" bIns="34275" lIns="0" spcFirstLastPara="1" rIns="0" wrap="square" tIns="34275">
            <a:noAutofit/>
          </a:bodyPr>
          <a:lstStyle>
            <a:lvl1pPr lvl="0" rtl="0" algn="l">
              <a:lnSpc>
                <a:spcPct val="90000"/>
              </a:lnSpc>
              <a:spcBef>
                <a:spcPts val="0"/>
              </a:spcBef>
              <a:spcAft>
                <a:spcPts val="0"/>
              </a:spcAft>
              <a:buClr>
                <a:schemeClr val="lt1"/>
              </a:buClr>
              <a:buSzPts val="4500"/>
              <a:buFont typeface="Barlow"/>
              <a:buNone/>
              <a:defRPr sz="4500">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12" name="Google Shape;412;p80"/>
          <p:cNvSpPr txBox="1"/>
          <p:nvPr>
            <p:ph idx="1" type="subTitle"/>
          </p:nvPr>
        </p:nvSpPr>
        <p:spPr>
          <a:xfrm>
            <a:off x="345735" y="2701528"/>
            <a:ext cx="6858000" cy="1241700"/>
          </a:xfrm>
          <a:prstGeom prst="rect">
            <a:avLst/>
          </a:prstGeom>
          <a:noFill/>
          <a:ln>
            <a:noFill/>
          </a:ln>
        </p:spPr>
        <p:txBody>
          <a:bodyPr anchorCtr="0" anchor="t" bIns="34275" lIns="0" spcFirstLastPara="1" rIns="0" wrap="square" tIns="34275">
            <a:noAutofit/>
          </a:bodyPr>
          <a:lstStyle>
            <a:lvl1pPr lvl="0" rtl="0" algn="l">
              <a:lnSpc>
                <a:spcPct val="90000"/>
              </a:lnSpc>
              <a:spcBef>
                <a:spcPts val="800"/>
              </a:spcBef>
              <a:spcAft>
                <a:spcPts val="0"/>
              </a:spcAft>
              <a:buSzPts val="1400"/>
              <a:buNone/>
              <a:defRPr sz="1800">
                <a:solidFill>
                  <a:schemeClr val="lt1"/>
                </a:solidFill>
              </a:defRPr>
            </a:lvl1pPr>
            <a:lvl2pPr lvl="1" rtl="0" algn="ctr">
              <a:lnSpc>
                <a:spcPct val="90000"/>
              </a:lnSpc>
              <a:spcBef>
                <a:spcPts val="400"/>
              </a:spcBef>
              <a:spcAft>
                <a:spcPts val="0"/>
              </a:spcAft>
              <a:buSzPts val="1100"/>
              <a:buNone/>
              <a:defRPr sz="1500"/>
            </a:lvl2pPr>
            <a:lvl3pPr lvl="2" rtl="0" algn="ctr">
              <a:lnSpc>
                <a:spcPct val="90000"/>
              </a:lnSpc>
              <a:spcBef>
                <a:spcPts val="400"/>
              </a:spcBef>
              <a:spcAft>
                <a:spcPts val="0"/>
              </a:spcAft>
              <a:buSzPts val="1000"/>
              <a:buNone/>
              <a:defRPr sz="1400"/>
            </a:lvl3pPr>
            <a:lvl4pPr lvl="3" rtl="0" algn="ctr">
              <a:lnSpc>
                <a:spcPct val="90000"/>
              </a:lnSpc>
              <a:spcBef>
                <a:spcPts val="400"/>
              </a:spcBef>
              <a:spcAft>
                <a:spcPts val="0"/>
              </a:spcAft>
              <a:buSzPts val="900"/>
              <a:buNone/>
              <a:defRPr sz="1200"/>
            </a:lvl4pPr>
            <a:lvl5pPr lvl="4" rtl="0" algn="ctr">
              <a:lnSpc>
                <a:spcPct val="90000"/>
              </a:lnSpc>
              <a:spcBef>
                <a:spcPts val="400"/>
              </a:spcBef>
              <a:spcAft>
                <a:spcPts val="0"/>
              </a:spcAft>
              <a:buSzPts val="9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pic>
        <p:nvPicPr>
          <p:cNvPr id="413" name="Google Shape;413;p80"/>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1" showMasterSp="0" type="titleOnly">
  <p:cSld name="TITLE_ONLY">
    <p:bg>
      <p:bgPr>
        <a:solidFill>
          <a:schemeClr val="accent2"/>
        </a:solidFill>
      </p:bgPr>
    </p:bg>
    <p:spTree>
      <p:nvGrpSpPr>
        <p:cNvPr id="414" name="Shape 414"/>
        <p:cNvGrpSpPr/>
        <p:nvPr/>
      </p:nvGrpSpPr>
      <p:grpSpPr>
        <a:xfrm>
          <a:off x="0" y="0"/>
          <a:ext cx="0" cy="0"/>
          <a:chOff x="0" y="0"/>
          <a:chExt cx="0" cy="0"/>
        </a:xfrm>
      </p:grpSpPr>
      <p:pic>
        <p:nvPicPr>
          <p:cNvPr descr="A picture containing person, black, holding, white&#10;&#10;Description automatically generated" id="415" name="Google Shape;415;p8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16" name="Google Shape;416;p81"/>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17" name="Google Shape;417;p81"/>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Content">
  <p:cSld name="Title, Subtitle and Content">
    <p:spTree>
      <p:nvGrpSpPr>
        <p:cNvPr id="418" name="Shape 418"/>
        <p:cNvGrpSpPr/>
        <p:nvPr/>
      </p:nvGrpSpPr>
      <p:grpSpPr>
        <a:xfrm>
          <a:off x="0" y="0"/>
          <a:ext cx="0" cy="0"/>
          <a:chOff x="0" y="0"/>
          <a:chExt cx="0" cy="0"/>
        </a:xfrm>
      </p:grpSpPr>
      <p:sp>
        <p:nvSpPr>
          <p:cNvPr id="419" name="Google Shape;419;p8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0" name="Google Shape;420;p82"/>
          <p:cNvSpPr txBox="1"/>
          <p:nvPr>
            <p:ph idx="1" type="body"/>
          </p:nvPr>
        </p:nvSpPr>
        <p:spPr>
          <a:xfrm>
            <a:off x="345734" y="1602398"/>
            <a:ext cx="8445000" cy="30303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21" name="Google Shape;421;p82"/>
          <p:cNvSpPr txBox="1"/>
          <p:nvPr>
            <p:ph idx="2" type="body"/>
          </p:nvPr>
        </p:nvSpPr>
        <p:spPr>
          <a:xfrm>
            <a:off x="345281" y="1017985"/>
            <a:ext cx="8453100" cy="4821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100"/>
              <a:buNone/>
              <a:defRPr sz="1500">
                <a:solidFill>
                  <a:schemeClr val="dk2"/>
                </a:solidFill>
                <a:latin typeface="Barlow"/>
                <a:ea typeface="Barlow"/>
                <a:cs typeface="Barlow"/>
                <a:sym typeface="Barlow"/>
              </a:defRPr>
            </a:lvl1pPr>
            <a:lvl2pPr indent="-298450" lvl="1" marL="9144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2pPr>
            <a:lvl3pPr indent="-298450" lvl="2" marL="13716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3pPr>
            <a:lvl4pPr indent="-298450" lvl="3" marL="18288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4pPr>
            <a:lvl5pPr indent="-298450" lvl="4" marL="2286000" rtl="0" algn="l">
              <a:lnSpc>
                <a:spcPct val="90000"/>
              </a:lnSpc>
              <a:spcBef>
                <a:spcPts val="400"/>
              </a:spcBef>
              <a:spcAft>
                <a:spcPts val="0"/>
              </a:spcAft>
              <a:buSzPts val="1100"/>
              <a:buChar char="▪"/>
              <a:defRPr sz="1500">
                <a:solidFill>
                  <a:schemeClr val="dk2"/>
                </a:solidFill>
                <a:latin typeface="Barlow"/>
                <a:ea typeface="Barlow"/>
                <a:cs typeface="Barlow"/>
                <a:sym typeface="Barlow"/>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22" name="Shape 422"/>
        <p:cNvGrpSpPr/>
        <p:nvPr/>
      </p:nvGrpSpPr>
      <p:grpSpPr>
        <a:xfrm>
          <a:off x="0" y="0"/>
          <a:ext cx="0" cy="0"/>
          <a:chOff x="0" y="0"/>
          <a:chExt cx="0" cy="0"/>
        </a:xfrm>
      </p:grpSpPr>
      <p:sp>
        <p:nvSpPr>
          <p:cNvPr id="423" name="Google Shape;423;p83"/>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24" name="Shape 424"/>
        <p:cNvGrpSpPr/>
        <p:nvPr/>
      </p:nvGrpSpPr>
      <p:grpSpPr>
        <a:xfrm>
          <a:off x="0" y="0"/>
          <a:ext cx="0" cy="0"/>
          <a:chOff x="0" y="0"/>
          <a:chExt cx="0" cy="0"/>
        </a:xfrm>
      </p:grpSpPr>
      <p:sp>
        <p:nvSpPr>
          <p:cNvPr id="425" name="Google Shape;425;p84"/>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26" name="Google Shape;426;p84"/>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SzPts val="1000"/>
              <a:buChar char="▪"/>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showMasterSp="0">
  <p:cSld name="Blank Dark">
    <p:bg>
      <p:bgPr>
        <a:solidFill>
          <a:schemeClr val="dk1"/>
        </a:solidFill>
      </p:bgPr>
    </p:bg>
    <p:spTree>
      <p:nvGrpSpPr>
        <p:cNvPr id="427" name="Shape 427"/>
        <p:cNvGrpSpPr/>
        <p:nvPr/>
      </p:nvGrpSpPr>
      <p:grpSpPr>
        <a:xfrm>
          <a:off x="0" y="0"/>
          <a:ext cx="0" cy="0"/>
          <a:chOff x="0" y="0"/>
          <a:chExt cx="0" cy="0"/>
        </a:xfrm>
      </p:grpSpPr>
      <p:pic>
        <p:nvPicPr>
          <p:cNvPr id="428" name="Google Shape;428;p85"/>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Dark" showMasterSp="0">
  <p:cSld name="Title and Content Dark">
    <p:bg>
      <p:bgPr>
        <a:solidFill>
          <a:schemeClr val="accent1"/>
        </a:solidFill>
      </p:bgPr>
    </p:bg>
    <p:spTree>
      <p:nvGrpSpPr>
        <p:cNvPr id="429" name="Shape 429"/>
        <p:cNvGrpSpPr/>
        <p:nvPr/>
      </p:nvGrpSpPr>
      <p:grpSpPr>
        <a:xfrm>
          <a:off x="0" y="0"/>
          <a:ext cx="0" cy="0"/>
          <a:chOff x="0" y="0"/>
          <a:chExt cx="0" cy="0"/>
        </a:xfrm>
      </p:grpSpPr>
      <p:sp>
        <p:nvSpPr>
          <p:cNvPr id="430" name="Google Shape;430;p86"/>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1" name="Google Shape;431;p86"/>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rtl="0" algn="l">
              <a:lnSpc>
                <a:spcPct val="90000"/>
              </a:lnSpc>
              <a:spcBef>
                <a:spcPts val="800"/>
              </a:spcBef>
              <a:spcAft>
                <a:spcPts val="0"/>
              </a:spcAft>
              <a:buSzPts val="1600"/>
              <a:buChar char="▪"/>
              <a:defRPr>
                <a:solidFill>
                  <a:schemeClr val="lt1"/>
                </a:solidFill>
              </a:defRPr>
            </a:lvl1pPr>
            <a:lvl2pPr indent="-317500" lvl="1" marL="914400" rtl="0" algn="l">
              <a:lnSpc>
                <a:spcPct val="90000"/>
              </a:lnSpc>
              <a:spcBef>
                <a:spcPts val="400"/>
              </a:spcBef>
              <a:spcAft>
                <a:spcPts val="0"/>
              </a:spcAft>
              <a:buSzPts val="1400"/>
              <a:buChar char="▪"/>
              <a:defRPr>
                <a:solidFill>
                  <a:schemeClr val="lt1"/>
                </a:solidFill>
              </a:defRPr>
            </a:lvl2pPr>
            <a:lvl3pPr indent="-298450" lvl="2" marL="1371600" rtl="0" algn="l">
              <a:lnSpc>
                <a:spcPct val="90000"/>
              </a:lnSpc>
              <a:spcBef>
                <a:spcPts val="400"/>
              </a:spcBef>
              <a:spcAft>
                <a:spcPts val="0"/>
              </a:spcAft>
              <a:buSzPts val="1100"/>
              <a:buChar char="▪"/>
              <a:defRPr>
                <a:solidFill>
                  <a:schemeClr val="lt1"/>
                </a:solidFill>
              </a:defRPr>
            </a:lvl3pPr>
            <a:lvl4pPr indent="-292100" lvl="3" marL="1828800" rtl="0" algn="l">
              <a:lnSpc>
                <a:spcPct val="90000"/>
              </a:lnSpc>
              <a:spcBef>
                <a:spcPts val="400"/>
              </a:spcBef>
              <a:spcAft>
                <a:spcPts val="0"/>
              </a:spcAft>
              <a:buSzPts val="1000"/>
              <a:buChar char="▪"/>
              <a:defRPr>
                <a:solidFill>
                  <a:schemeClr val="lt1"/>
                </a:solidFill>
              </a:defRPr>
            </a:lvl4pPr>
            <a:lvl5pPr indent="-292100" lvl="4" marL="2286000" rtl="0" algn="l">
              <a:lnSpc>
                <a:spcPct val="90000"/>
              </a:lnSpc>
              <a:spcBef>
                <a:spcPts val="400"/>
              </a:spcBef>
              <a:spcAft>
                <a:spcPts val="0"/>
              </a:spcAft>
              <a:buSzPts val="10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32" name="Google Shape;432;p86"/>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ark" showMasterSp="0">
  <p:cSld name="Title Dark">
    <p:bg>
      <p:bgPr>
        <a:solidFill>
          <a:schemeClr val="accent1"/>
        </a:solidFill>
      </p:bgPr>
    </p:bg>
    <p:spTree>
      <p:nvGrpSpPr>
        <p:cNvPr id="433" name="Shape 433"/>
        <p:cNvGrpSpPr/>
        <p:nvPr/>
      </p:nvGrpSpPr>
      <p:grpSpPr>
        <a:xfrm>
          <a:off x="0" y="0"/>
          <a:ext cx="0" cy="0"/>
          <a:chOff x="0" y="0"/>
          <a:chExt cx="0" cy="0"/>
        </a:xfrm>
      </p:grpSpPr>
      <p:sp>
        <p:nvSpPr>
          <p:cNvPr id="434" name="Google Shape;434;p87"/>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35" name="Google Shape;435;p87"/>
          <p:cNvPicPr preferRelativeResize="0"/>
          <p:nvPr/>
        </p:nvPicPr>
        <p:blipFill rotWithShape="1">
          <a:blip r:embed="rId2">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wo Column">
    <p:spTree>
      <p:nvGrpSpPr>
        <p:cNvPr id="436" name="Shape 436"/>
        <p:cNvGrpSpPr/>
        <p:nvPr/>
      </p:nvGrpSpPr>
      <p:grpSpPr>
        <a:xfrm>
          <a:off x="0" y="0"/>
          <a:ext cx="0" cy="0"/>
          <a:chOff x="0" y="0"/>
          <a:chExt cx="0" cy="0"/>
        </a:xfrm>
      </p:grpSpPr>
      <p:sp>
        <p:nvSpPr>
          <p:cNvPr id="437" name="Google Shape;437;p8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38" name="Google Shape;438;p88"/>
          <p:cNvSpPr txBox="1"/>
          <p:nvPr>
            <p:ph idx="1" type="body"/>
          </p:nvPr>
        </p:nvSpPr>
        <p:spPr>
          <a:xfrm>
            <a:off x="345734" y="1710301"/>
            <a:ext cx="4049700" cy="29226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39" name="Google Shape;439;p88"/>
          <p:cNvSpPr txBox="1"/>
          <p:nvPr>
            <p:ph idx="2" type="body"/>
          </p:nvPr>
        </p:nvSpPr>
        <p:spPr>
          <a:xfrm>
            <a:off x="4740842" y="1711519"/>
            <a:ext cx="4049700" cy="29211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40" name="Google Shape;440;p88"/>
          <p:cNvCxnSpPr/>
          <p:nvPr/>
        </p:nvCxnSpPr>
        <p:spPr>
          <a:xfrm>
            <a:off x="4476584"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441" name="Google Shape;441;p88"/>
          <p:cNvSpPr txBox="1"/>
          <p:nvPr>
            <p:ph idx="3" type="body"/>
          </p:nvPr>
        </p:nvSpPr>
        <p:spPr>
          <a:xfrm>
            <a:off x="4740842"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2" name="Google Shape;442;p88"/>
          <p:cNvSpPr txBox="1"/>
          <p:nvPr>
            <p:ph idx="4" type="body"/>
          </p:nvPr>
        </p:nvSpPr>
        <p:spPr>
          <a:xfrm>
            <a:off x="345733" y="1190651"/>
            <a:ext cx="4049700" cy="4383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sz="2100">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p:cSld name="Three Column">
    <p:spTree>
      <p:nvGrpSpPr>
        <p:cNvPr id="443" name="Shape 443"/>
        <p:cNvGrpSpPr/>
        <p:nvPr/>
      </p:nvGrpSpPr>
      <p:grpSpPr>
        <a:xfrm>
          <a:off x="0" y="0"/>
          <a:ext cx="0" cy="0"/>
          <a:chOff x="0" y="0"/>
          <a:chExt cx="0" cy="0"/>
        </a:xfrm>
      </p:grpSpPr>
      <p:sp>
        <p:nvSpPr>
          <p:cNvPr id="444" name="Google Shape;444;p89"/>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45" name="Google Shape;445;p89"/>
          <p:cNvSpPr txBox="1"/>
          <p:nvPr>
            <p:ph idx="1" type="body"/>
          </p:nvPr>
        </p:nvSpPr>
        <p:spPr>
          <a:xfrm>
            <a:off x="345734"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6" name="Google Shape;446;p89"/>
          <p:cNvSpPr txBox="1"/>
          <p:nvPr>
            <p:ph idx="2" type="body"/>
          </p:nvPr>
        </p:nvSpPr>
        <p:spPr>
          <a:xfrm>
            <a:off x="3265577"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47" name="Google Shape;447;p89"/>
          <p:cNvSpPr txBox="1"/>
          <p:nvPr>
            <p:ph idx="3" type="body"/>
          </p:nvPr>
        </p:nvSpPr>
        <p:spPr>
          <a:xfrm>
            <a:off x="6185421" y="1711517"/>
            <a:ext cx="2605800" cy="2920800"/>
          </a:xfrm>
          <a:prstGeom prst="rect">
            <a:avLst/>
          </a:prstGeom>
          <a:noFill/>
          <a:ln>
            <a:noFill/>
          </a:ln>
        </p:spPr>
        <p:txBody>
          <a:bodyPr anchorCtr="0" anchor="t" bIns="34275" lIns="0" spcFirstLastPara="1" rIns="0" wrap="square" tIns="34275">
            <a:noAutofit/>
          </a:bodyPr>
          <a:lstStyle>
            <a:lvl1pPr indent="-317500" lvl="0" marL="457200" rtl="0" algn="l">
              <a:lnSpc>
                <a:spcPct val="90000"/>
              </a:lnSpc>
              <a:spcBef>
                <a:spcPts val="800"/>
              </a:spcBef>
              <a:spcAft>
                <a:spcPts val="0"/>
              </a:spcAft>
              <a:buSzPts val="1400"/>
              <a:buChar char="▪"/>
              <a:defRPr sz="1800"/>
            </a:lvl1pPr>
            <a:lvl2pPr indent="-298450" lvl="1" marL="914400" rtl="0" algn="l">
              <a:lnSpc>
                <a:spcPct val="90000"/>
              </a:lnSpc>
              <a:spcBef>
                <a:spcPts val="400"/>
              </a:spcBef>
              <a:spcAft>
                <a:spcPts val="0"/>
              </a:spcAft>
              <a:buSzPts val="1100"/>
              <a:buChar char="▪"/>
              <a:defRPr sz="1500"/>
            </a:lvl2pPr>
            <a:lvl3pPr indent="-292100" lvl="2" marL="1371600" rtl="0" algn="l">
              <a:lnSpc>
                <a:spcPct val="90000"/>
              </a:lnSpc>
              <a:spcBef>
                <a:spcPts val="400"/>
              </a:spcBef>
              <a:spcAft>
                <a:spcPts val="0"/>
              </a:spcAft>
              <a:buSzPts val="1000"/>
              <a:buChar char="▪"/>
              <a:defRPr sz="1400"/>
            </a:lvl3pPr>
            <a:lvl4pPr indent="-285750" lvl="3" marL="1828800" rtl="0" algn="l">
              <a:lnSpc>
                <a:spcPct val="90000"/>
              </a:lnSpc>
              <a:spcBef>
                <a:spcPts val="400"/>
              </a:spcBef>
              <a:spcAft>
                <a:spcPts val="0"/>
              </a:spcAft>
              <a:buSzPts val="900"/>
              <a:buChar char="▪"/>
              <a:defRPr sz="1200"/>
            </a:lvl4pPr>
            <a:lvl5pPr indent="-285750" lvl="4" marL="2286000" rtl="0" algn="l">
              <a:lnSpc>
                <a:spcPct val="90000"/>
              </a:lnSpc>
              <a:spcBef>
                <a:spcPts val="400"/>
              </a:spcBef>
              <a:spcAft>
                <a:spcPts val="0"/>
              </a:spcAft>
              <a:buSzPts val="900"/>
              <a:buChar char="▪"/>
              <a:defRPr sz="1200"/>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48" name="Google Shape;448;p89"/>
          <p:cNvCxnSpPr/>
          <p:nvPr/>
        </p:nvCxnSpPr>
        <p:spPr>
          <a:xfrm>
            <a:off x="5939624" y="1189435"/>
            <a:ext cx="0" cy="3442800"/>
          </a:xfrm>
          <a:prstGeom prst="straightConnector1">
            <a:avLst/>
          </a:prstGeom>
          <a:noFill/>
          <a:ln cap="flat" cmpd="sng" w="12700">
            <a:solidFill>
              <a:schemeClr val="accent5"/>
            </a:solidFill>
            <a:prstDash val="solid"/>
            <a:miter lim="800000"/>
            <a:headEnd len="sm" w="sm" type="none"/>
            <a:tailEnd len="sm" w="sm" type="none"/>
          </a:ln>
        </p:spPr>
      </p:cxnSp>
      <p:cxnSp>
        <p:nvCxnSpPr>
          <p:cNvPr id="449" name="Google Shape;449;p89"/>
          <p:cNvCxnSpPr/>
          <p:nvPr/>
        </p:nvCxnSpPr>
        <p:spPr>
          <a:xfrm>
            <a:off x="3023483" y="1189435"/>
            <a:ext cx="0" cy="3442800"/>
          </a:xfrm>
          <a:prstGeom prst="straightConnector1">
            <a:avLst/>
          </a:prstGeom>
          <a:noFill/>
          <a:ln cap="flat" cmpd="sng" w="12700">
            <a:solidFill>
              <a:schemeClr val="accent5"/>
            </a:solidFill>
            <a:prstDash val="solid"/>
            <a:miter lim="800000"/>
            <a:headEnd len="sm" w="sm" type="none"/>
            <a:tailEnd len="sm" w="sm" type="none"/>
          </a:ln>
        </p:spPr>
      </p:cxnSp>
      <p:sp>
        <p:nvSpPr>
          <p:cNvPr id="450" name="Google Shape;450;p89"/>
          <p:cNvSpPr txBox="1"/>
          <p:nvPr>
            <p:ph idx="4" type="body"/>
          </p:nvPr>
        </p:nvSpPr>
        <p:spPr>
          <a:xfrm>
            <a:off x="3265577"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1" name="Google Shape;451;p89"/>
          <p:cNvSpPr txBox="1"/>
          <p:nvPr>
            <p:ph idx="5" type="body"/>
          </p:nvPr>
        </p:nvSpPr>
        <p:spPr>
          <a:xfrm>
            <a:off x="6185421"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2" name="Google Shape;452;p89"/>
          <p:cNvSpPr txBox="1"/>
          <p:nvPr>
            <p:ph idx="6" type="body"/>
          </p:nvPr>
        </p:nvSpPr>
        <p:spPr>
          <a:xfrm>
            <a:off x="345734" y="1189435"/>
            <a:ext cx="2605800" cy="4386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600"/>
              <a:buNone/>
              <a:defRPr>
                <a:solidFill>
                  <a:schemeClr val="accent5"/>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ox">
  <p:cSld name="Two Column Box">
    <p:spTree>
      <p:nvGrpSpPr>
        <p:cNvPr id="453" name="Shape 453"/>
        <p:cNvGrpSpPr/>
        <p:nvPr/>
      </p:nvGrpSpPr>
      <p:grpSpPr>
        <a:xfrm>
          <a:off x="0" y="0"/>
          <a:ext cx="0" cy="0"/>
          <a:chOff x="0" y="0"/>
          <a:chExt cx="0" cy="0"/>
        </a:xfrm>
      </p:grpSpPr>
      <p:sp>
        <p:nvSpPr>
          <p:cNvPr id="454" name="Google Shape;454;p90"/>
          <p:cNvSpPr/>
          <p:nvPr/>
        </p:nvSpPr>
        <p:spPr>
          <a:xfrm>
            <a:off x="345733" y="1458265"/>
            <a:ext cx="40542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55" name="Google Shape;455;p90"/>
          <p:cNvSpPr/>
          <p:nvPr/>
        </p:nvSpPr>
        <p:spPr>
          <a:xfrm>
            <a:off x="4736365" y="1458265"/>
            <a:ext cx="40542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56" name="Google Shape;456;p90"/>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57" name="Google Shape;457;p90"/>
          <p:cNvSpPr txBox="1"/>
          <p:nvPr>
            <p:ph idx="1" type="body"/>
          </p:nvPr>
        </p:nvSpPr>
        <p:spPr>
          <a:xfrm>
            <a:off x="464431" y="1577210"/>
            <a:ext cx="38154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8" name="Google Shape;458;p90"/>
          <p:cNvSpPr txBox="1"/>
          <p:nvPr>
            <p:ph idx="2" type="body"/>
          </p:nvPr>
        </p:nvSpPr>
        <p:spPr>
          <a:xfrm>
            <a:off x="4859539" y="1578426"/>
            <a:ext cx="38154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9" name="Google Shape;459;p90"/>
          <p:cNvSpPr txBox="1"/>
          <p:nvPr>
            <p:ph idx="3" type="body"/>
          </p:nvPr>
        </p:nvSpPr>
        <p:spPr>
          <a:xfrm>
            <a:off x="4740842"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0" name="Google Shape;460;p90"/>
          <p:cNvSpPr txBox="1"/>
          <p:nvPr>
            <p:ph idx="4" type="body"/>
          </p:nvPr>
        </p:nvSpPr>
        <p:spPr>
          <a:xfrm>
            <a:off x="345733" y="1136930"/>
            <a:ext cx="40497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ox">
  <p:cSld name="Three Box">
    <p:spTree>
      <p:nvGrpSpPr>
        <p:cNvPr id="461" name="Shape 461"/>
        <p:cNvGrpSpPr/>
        <p:nvPr/>
      </p:nvGrpSpPr>
      <p:grpSpPr>
        <a:xfrm>
          <a:off x="0" y="0"/>
          <a:ext cx="0" cy="0"/>
          <a:chOff x="0" y="0"/>
          <a:chExt cx="0" cy="0"/>
        </a:xfrm>
      </p:grpSpPr>
      <p:sp>
        <p:nvSpPr>
          <p:cNvPr id="462" name="Google Shape;462;p91"/>
          <p:cNvSpPr/>
          <p:nvPr/>
        </p:nvSpPr>
        <p:spPr>
          <a:xfrm>
            <a:off x="345734" y="1458265"/>
            <a:ext cx="25410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63" name="Google Shape;463;p91"/>
          <p:cNvSpPr/>
          <p:nvPr/>
        </p:nvSpPr>
        <p:spPr>
          <a:xfrm>
            <a:off x="3311776" y="1458265"/>
            <a:ext cx="25410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64" name="Google Shape;464;p91"/>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65" name="Google Shape;465;p91"/>
          <p:cNvSpPr txBox="1"/>
          <p:nvPr>
            <p:ph idx="1" type="body"/>
          </p:nvPr>
        </p:nvSpPr>
        <p:spPr>
          <a:xfrm>
            <a:off x="464431" y="1577210"/>
            <a:ext cx="23085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91"/>
          <p:cNvSpPr txBox="1"/>
          <p:nvPr>
            <p:ph idx="2" type="body"/>
          </p:nvPr>
        </p:nvSpPr>
        <p:spPr>
          <a:xfrm>
            <a:off x="3434948"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7" name="Google Shape;467;p91"/>
          <p:cNvSpPr txBox="1"/>
          <p:nvPr>
            <p:ph idx="3" type="body"/>
          </p:nvPr>
        </p:nvSpPr>
        <p:spPr>
          <a:xfrm>
            <a:off x="3316252"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8" name="Google Shape;468;p91"/>
          <p:cNvSpPr txBox="1"/>
          <p:nvPr>
            <p:ph idx="4" type="body"/>
          </p:nvPr>
        </p:nvSpPr>
        <p:spPr>
          <a:xfrm>
            <a:off x="345734"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9" name="Google Shape;469;p91"/>
          <p:cNvSpPr/>
          <p:nvPr/>
        </p:nvSpPr>
        <p:spPr>
          <a:xfrm>
            <a:off x="6249658" y="1458265"/>
            <a:ext cx="2541000" cy="2568600"/>
          </a:xfrm>
          <a:prstGeom prst="snip1Rect">
            <a:avLst>
              <a:gd fmla="val 16667" name="adj"/>
            </a:avLst>
          </a:prstGeom>
          <a:solidFill>
            <a:schemeClr val="dk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70" name="Google Shape;470;p91"/>
          <p:cNvSpPr txBox="1"/>
          <p:nvPr>
            <p:ph idx="5" type="body"/>
          </p:nvPr>
        </p:nvSpPr>
        <p:spPr>
          <a:xfrm>
            <a:off x="6372830" y="1578426"/>
            <a:ext cx="23085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1" name="Google Shape;471;p91"/>
          <p:cNvSpPr txBox="1"/>
          <p:nvPr>
            <p:ph idx="6" type="body"/>
          </p:nvPr>
        </p:nvSpPr>
        <p:spPr>
          <a:xfrm>
            <a:off x="6254135" y="1136930"/>
            <a:ext cx="25383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
  <p:cSld name="Four Box">
    <p:spTree>
      <p:nvGrpSpPr>
        <p:cNvPr id="472" name="Shape 472"/>
        <p:cNvGrpSpPr/>
        <p:nvPr/>
      </p:nvGrpSpPr>
      <p:grpSpPr>
        <a:xfrm>
          <a:off x="0" y="0"/>
          <a:ext cx="0" cy="0"/>
          <a:chOff x="0" y="0"/>
          <a:chExt cx="0" cy="0"/>
        </a:xfrm>
      </p:grpSpPr>
      <p:sp>
        <p:nvSpPr>
          <p:cNvPr id="473" name="Google Shape;473;p92"/>
          <p:cNvSpPr/>
          <p:nvPr/>
        </p:nvSpPr>
        <p:spPr>
          <a:xfrm>
            <a:off x="345733" y="1458265"/>
            <a:ext cx="1835700" cy="2568600"/>
          </a:xfrm>
          <a:prstGeom prst="snip1Rect">
            <a:avLst>
              <a:gd fmla="val 16667" name="adj"/>
            </a:avLst>
          </a:prstGeom>
          <a:solidFill>
            <a:schemeClr val="accent6"/>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74" name="Google Shape;474;p92"/>
          <p:cNvSpPr/>
          <p:nvPr/>
        </p:nvSpPr>
        <p:spPr>
          <a:xfrm>
            <a:off x="2548847" y="1458265"/>
            <a:ext cx="1835700" cy="2568600"/>
          </a:xfrm>
          <a:prstGeom prst="snip1Rect">
            <a:avLst>
              <a:gd fmla="val 16667" name="adj"/>
            </a:avLst>
          </a:prstGeom>
          <a:solidFill>
            <a:schemeClr val="accent5"/>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75" name="Google Shape;475;p92"/>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76" name="Google Shape;476;p92"/>
          <p:cNvSpPr txBox="1"/>
          <p:nvPr>
            <p:ph idx="1" type="body"/>
          </p:nvPr>
        </p:nvSpPr>
        <p:spPr>
          <a:xfrm>
            <a:off x="464431" y="1577210"/>
            <a:ext cx="1596300" cy="23397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dk1"/>
              </a:buClr>
              <a:buSzPts val="1000"/>
              <a:buChar char="▪"/>
              <a:defRPr sz="1400">
                <a:solidFill>
                  <a:schemeClr val="dk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7" name="Google Shape;477;p92"/>
          <p:cNvSpPr txBox="1"/>
          <p:nvPr>
            <p:ph idx="2" type="body"/>
          </p:nvPr>
        </p:nvSpPr>
        <p:spPr>
          <a:xfrm>
            <a:off x="2669037"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8" name="Google Shape;478;p92"/>
          <p:cNvSpPr txBox="1"/>
          <p:nvPr>
            <p:ph idx="3" type="body"/>
          </p:nvPr>
        </p:nvSpPr>
        <p:spPr>
          <a:xfrm>
            <a:off x="2550340"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79" name="Google Shape;479;p92"/>
          <p:cNvSpPr txBox="1"/>
          <p:nvPr>
            <p:ph idx="4" type="body"/>
          </p:nvPr>
        </p:nvSpPr>
        <p:spPr>
          <a:xfrm>
            <a:off x="345734"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92"/>
          <p:cNvSpPr/>
          <p:nvPr/>
        </p:nvSpPr>
        <p:spPr>
          <a:xfrm>
            <a:off x="4751961" y="1458265"/>
            <a:ext cx="1835700" cy="2568600"/>
          </a:xfrm>
          <a:prstGeom prst="snip1Rect">
            <a:avLst>
              <a:gd fmla="val 16667" name="adj"/>
            </a:avLst>
          </a:prstGeom>
          <a:solidFill>
            <a:schemeClr val="dk2"/>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81" name="Google Shape;481;p92"/>
          <p:cNvSpPr txBox="1"/>
          <p:nvPr>
            <p:ph idx="5" type="body"/>
          </p:nvPr>
        </p:nvSpPr>
        <p:spPr>
          <a:xfrm>
            <a:off x="4873643"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2" name="Google Shape;482;p92"/>
          <p:cNvSpPr txBox="1"/>
          <p:nvPr>
            <p:ph idx="6" type="body"/>
          </p:nvPr>
        </p:nvSpPr>
        <p:spPr>
          <a:xfrm>
            <a:off x="4754947"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3" name="Google Shape;483;p92"/>
          <p:cNvSpPr/>
          <p:nvPr/>
        </p:nvSpPr>
        <p:spPr>
          <a:xfrm>
            <a:off x="6955076" y="1458265"/>
            <a:ext cx="1835700" cy="2568600"/>
          </a:xfrm>
          <a:prstGeom prst="snip1Rect">
            <a:avLst>
              <a:gd fmla="val 16667" name="adj"/>
            </a:avLst>
          </a:prstGeom>
          <a:solidFill>
            <a:schemeClr val="accent1"/>
          </a:solidFill>
          <a:ln>
            <a:noFill/>
          </a:ln>
        </p:spPr>
        <p:txBody>
          <a:bodyPr anchorCtr="0" anchor="t" bIns="34275" lIns="68575" spcFirstLastPara="1" rIns="68575" wrap="square" tIns="34275">
            <a:noAutofit/>
          </a:bodyPr>
          <a:lstStyle/>
          <a:p>
            <a:pPr indent="0" lvl="0" marL="38100" marR="0" rtl="0" algn="l">
              <a:lnSpc>
                <a:spcPct val="90000"/>
              </a:lnSpc>
              <a:spcBef>
                <a:spcPts val="0"/>
              </a:spcBef>
              <a:spcAft>
                <a:spcPts val="0"/>
              </a:spcAft>
              <a:buClr>
                <a:schemeClr val="lt1"/>
              </a:buClr>
              <a:buSzPts val="1100"/>
              <a:buFont typeface="Arial"/>
              <a:buNone/>
            </a:pPr>
            <a:r>
              <a:t/>
            </a:r>
            <a:endParaRPr sz="1100">
              <a:solidFill>
                <a:schemeClr val="lt1"/>
              </a:solidFill>
              <a:latin typeface="Arial"/>
              <a:ea typeface="Arial"/>
              <a:cs typeface="Arial"/>
              <a:sym typeface="Arial"/>
            </a:endParaRPr>
          </a:p>
        </p:txBody>
      </p:sp>
      <p:sp>
        <p:nvSpPr>
          <p:cNvPr id="484" name="Google Shape;484;p92"/>
          <p:cNvSpPr txBox="1"/>
          <p:nvPr>
            <p:ph idx="7" type="body"/>
          </p:nvPr>
        </p:nvSpPr>
        <p:spPr>
          <a:xfrm>
            <a:off x="7078249" y="1578426"/>
            <a:ext cx="1596300" cy="2338800"/>
          </a:xfrm>
          <a:prstGeom prst="rect">
            <a:avLst/>
          </a:prstGeom>
          <a:noFill/>
          <a:ln>
            <a:noFill/>
          </a:ln>
        </p:spPr>
        <p:txBody>
          <a:bodyPr anchorCtr="0" anchor="t" bIns="34275" lIns="0" spcFirstLastPara="1" rIns="0" wrap="square" tIns="34275">
            <a:noAutofit/>
          </a:bodyPr>
          <a:lstStyle>
            <a:lvl1pPr indent="-292100" lvl="0" marL="457200" rtl="0" algn="l">
              <a:lnSpc>
                <a:spcPct val="90000"/>
              </a:lnSpc>
              <a:spcBef>
                <a:spcPts val="800"/>
              </a:spcBef>
              <a:spcAft>
                <a:spcPts val="0"/>
              </a:spcAft>
              <a:buClr>
                <a:schemeClr val="lt1"/>
              </a:buClr>
              <a:buSzPts val="1000"/>
              <a:buChar char="▪"/>
              <a:defRPr sz="1400">
                <a:solidFill>
                  <a:schemeClr val="lt1"/>
                </a:solidFill>
              </a:defRPr>
            </a:lvl1pPr>
            <a:lvl2pPr indent="-285750" lvl="1" marL="914400" rtl="0" algn="l">
              <a:lnSpc>
                <a:spcPct val="90000"/>
              </a:lnSpc>
              <a:spcBef>
                <a:spcPts val="400"/>
              </a:spcBef>
              <a:spcAft>
                <a:spcPts val="0"/>
              </a:spcAft>
              <a:buClr>
                <a:schemeClr val="lt1"/>
              </a:buClr>
              <a:buSzPts val="900"/>
              <a:buChar char="▪"/>
              <a:defRPr sz="1200">
                <a:solidFill>
                  <a:schemeClr val="lt1"/>
                </a:solidFill>
              </a:defRPr>
            </a:lvl2pPr>
            <a:lvl3pPr indent="-279400" lvl="2" marL="1371600" rtl="0" algn="l">
              <a:lnSpc>
                <a:spcPct val="90000"/>
              </a:lnSpc>
              <a:spcBef>
                <a:spcPts val="400"/>
              </a:spcBef>
              <a:spcAft>
                <a:spcPts val="0"/>
              </a:spcAft>
              <a:buClr>
                <a:schemeClr val="lt1"/>
              </a:buClr>
              <a:buSzPts val="800"/>
              <a:buChar char="▪"/>
              <a:defRPr sz="1100">
                <a:solidFill>
                  <a:schemeClr val="lt1"/>
                </a:solidFill>
              </a:defRPr>
            </a:lvl3pPr>
            <a:lvl4pPr indent="-273050" lvl="3" marL="1828800" rtl="0" algn="l">
              <a:lnSpc>
                <a:spcPct val="90000"/>
              </a:lnSpc>
              <a:spcBef>
                <a:spcPts val="400"/>
              </a:spcBef>
              <a:spcAft>
                <a:spcPts val="0"/>
              </a:spcAft>
              <a:buClr>
                <a:schemeClr val="lt1"/>
              </a:buClr>
              <a:buSzPts val="700"/>
              <a:buChar char="▪"/>
              <a:defRPr sz="900">
                <a:solidFill>
                  <a:schemeClr val="lt1"/>
                </a:solidFill>
              </a:defRPr>
            </a:lvl4pPr>
            <a:lvl5pPr indent="-273050" lvl="4" marL="2286000" rtl="0" algn="l">
              <a:lnSpc>
                <a:spcPct val="90000"/>
              </a:lnSpc>
              <a:spcBef>
                <a:spcPts val="400"/>
              </a:spcBef>
              <a:spcAft>
                <a:spcPts val="0"/>
              </a:spcAft>
              <a:buClr>
                <a:schemeClr val="lt1"/>
              </a:buClr>
              <a:buSzPts val="700"/>
              <a:buChar char="▪"/>
              <a:defRPr sz="900">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5" name="Google Shape;485;p92"/>
          <p:cNvSpPr txBox="1"/>
          <p:nvPr>
            <p:ph idx="8" type="body"/>
          </p:nvPr>
        </p:nvSpPr>
        <p:spPr>
          <a:xfrm>
            <a:off x="6959553" y="1136930"/>
            <a:ext cx="1833600" cy="3135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800"/>
              </a:spcBef>
              <a:spcAft>
                <a:spcPts val="0"/>
              </a:spcAft>
              <a:buSzPts val="1100"/>
              <a:buNone/>
              <a:defRPr sz="1500">
                <a:solidFill>
                  <a:schemeClr val="dk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hite">
  <p:cSld name="Quote White">
    <p:bg>
      <p:bgPr>
        <a:solidFill>
          <a:srgbClr val="6CA6BB"/>
        </a:solidFill>
      </p:bgPr>
    </p:bg>
    <p:spTree>
      <p:nvGrpSpPr>
        <p:cNvPr id="486" name="Shape 486"/>
        <p:cNvGrpSpPr/>
        <p:nvPr/>
      </p:nvGrpSpPr>
      <p:grpSpPr>
        <a:xfrm>
          <a:off x="0" y="0"/>
          <a:ext cx="0" cy="0"/>
          <a:chOff x="0" y="0"/>
          <a:chExt cx="0" cy="0"/>
        </a:xfrm>
      </p:grpSpPr>
      <p:pic>
        <p:nvPicPr>
          <p:cNvPr descr="A close up of a logo&#10;&#10;Description automatically generated" id="487" name="Google Shape;487;p9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88" name="Google Shape;488;p93"/>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chemeClr val="accent3"/>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9" name="Google Shape;489;p93"/>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accen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hite" type="blank">
  <p:cSld name="BLANK">
    <p:spTree>
      <p:nvGrpSpPr>
        <p:cNvPr id="490" name="Shape 490"/>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2" showMasterSp="0">
  <p:cSld name="Headline 02">
    <p:bg>
      <p:bgPr>
        <a:solidFill>
          <a:schemeClr val="accent2"/>
        </a:solidFill>
      </p:bgPr>
    </p:bg>
    <p:spTree>
      <p:nvGrpSpPr>
        <p:cNvPr id="491" name="Shape 491"/>
        <p:cNvGrpSpPr/>
        <p:nvPr/>
      </p:nvGrpSpPr>
      <p:grpSpPr>
        <a:xfrm>
          <a:off x="0" y="0"/>
          <a:ext cx="0" cy="0"/>
          <a:chOff x="0" y="0"/>
          <a:chExt cx="0" cy="0"/>
        </a:xfrm>
      </p:grpSpPr>
      <p:pic>
        <p:nvPicPr>
          <p:cNvPr descr="A picture containing light, black, large, white&#10;&#10;Description automatically generated" id="492" name="Google Shape;492;p9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93" name="Google Shape;493;p95"/>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94" name="Google Shape;494;p95"/>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Headline 01" showMasterSp="0">
  <p:cSld name="1_Headline 01">
    <p:bg>
      <p:bgPr>
        <a:solidFill>
          <a:schemeClr val="dk1"/>
        </a:solidFill>
      </p:bgPr>
    </p:bg>
    <p:spTree>
      <p:nvGrpSpPr>
        <p:cNvPr id="495" name="Shape 495"/>
        <p:cNvGrpSpPr/>
        <p:nvPr/>
      </p:nvGrpSpPr>
      <p:grpSpPr>
        <a:xfrm>
          <a:off x="0" y="0"/>
          <a:ext cx="0" cy="0"/>
          <a:chOff x="0" y="0"/>
          <a:chExt cx="0" cy="0"/>
        </a:xfrm>
      </p:grpSpPr>
      <p:pic>
        <p:nvPicPr>
          <p:cNvPr descr="A young person sitting in front of a computer&#10;&#10;Description automatically generated" id="496" name="Google Shape;496;p9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497" name="Google Shape;497;p9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498" name="Google Shape;498;p96"/>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99" name="Google Shape;499;p96"/>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Headline 01" showMasterSp="0">
  <p:cSld name="2_Headline 01">
    <p:bg>
      <p:bgPr>
        <a:solidFill>
          <a:schemeClr val="dk1"/>
        </a:solidFill>
      </p:bgPr>
    </p:bg>
    <p:spTree>
      <p:nvGrpSpPr>
        <p:cNvPr id="500" name="Shape 500"/>
        <p:cNvGrpSpPr/>
        <p:nvPr/>
      </p:nvGrpSpPr>
      <p:grpSpPr>
        <a:xfrm>
          <a:off x="0" y="0"/>
          <a:ext cx="0" cy="0"/>
          <a:chOff x="0" y="0"/>
          <a:chExt cx="0" cy="0"/>
        </a:xfrm>
      </p:grpSpPr>
      <p:pic>
        <p:nvPicPr>
          <p:cNvPr descr="A person sitting at a table using a computer&#10;&#10;Description automatically generated" id="501" name="Google Shape;501;p97"/>
          <p:cNvPicPr preferRelativeResize="0"/>
          <p:nvPr/>
        </p:nvPicPr>
        <p:blipFill rotWithShape="1">
          <a:blip r:embed="rId2">
            <a:alphaModFix/>
          </a:blip>
          <a:srcRect b="0" l="0" r="24115" t="0"/>
          <a:stretch/>
        </p:blipFill>
        <p:spPr>
          <a:xfrm>
            <a:off x="2205110" y="0"/>
            <a:ext cx="6938890" cy="5143500"/>
          </a:xfrm>
          <a:prstGeom prst="rect">
            <a:avLst/>
          </a:prstGeom>
          <a:noFill/>
          <a:ln>
            <a:noFill/>
          </a:ln>
        </p:spPr>
      </p:pic>
      <p:pic>
        <p:nvPicPr>
          <p:cNvPr descr="A picture containing person, black, holding, white&#10;&#10;Description automatically generated" id="502" name="Google Shape;502;p9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3" name="Google Shape;503;p97"/>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04" name="Google Shape;504;p97"/>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Headline 01" showMasterSp="0">
  <p:cSld name="3_Headline 01">
    <p:bg>
      <p:bgPr>
        <a:solidFill>
          <a:schemeClr val="dk1"/>
        </a:solidFill>
      </p:bgPr>
    </p:bg>
    <p:spTree>
      <p:nvGrpSpPr>
        <p:cNvPr id="505" name="Shape 505"/>
        <p:cNvGrpSpPr/>
        <p:nvPr/>
      </p:nvGrpSpPr>
      <p:grpSpPr>
        <a:xfrm>
          <a:off x="0" y="0"/>
          <a:ext cx="0" cy="0"/>
          <a:chOff x="0" y="0"/>
          <a:chExt cx="0" cy="0"/>
        </a:xfrm>
      </p:grpSpPr>
      <p:pic>
        <p:nvPicPr>
          <p:cNvPr descr="A group of people sitting at a table using a computer&#10;&#10;Description automatically generated" id="506" name="Google Shape;506;p98"/>
          <p:cNvPicPr preferRelativeResize="0"/>
          <p:nvPr/>
        </p:nvPicPr>
        <p:blipFill rotWithShape="1">
          <a:blip r:embed="rId2">
            <a:alphaModFix/>
          </a:blip>
          <a:srcRect b="0" l="0" r="11535" t="0"/>
          <a:stretch/>
        </p:blipFill>
        <p:spPr>
          <a:xfrm>
            <a:off x="1055077" y="0"/>
            <a:ext cx="8088922" cy="5143500"/>
          </a:xfrm>
          <a:prstGeom prst="rect">
            <a:avLst/>
          </a:prstGeom>
          <a:noFill/>
          <a:ln>
            <a:noFill/>
          </a:ln>
        </p:spPr>
      </p:pic>
      <p:pic>
        <p:nvPicPr>
          <p:cNvPr descr="A picture containing person, black, holding, white&#10;&#10;Description automatically generated" id="507" name="Google Shape;507;p9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8" name="Google Shape;508;p98"/>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09" name="Google Shape;509;p98"/>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04">
  <p:cSld name="Headline 04">
    <p:spTree>
      <p:nvGrpSpPr>
        <p:cNvPr id="510" name="Shape 510"/>
        <p:cNvGrpSpPr/>
        <p:nvPr/>
      </p:nvGrpSpPr>
      <p:grpSpPr>
        <a:xfrm>
          <a:off x="0" y="0"/>
          <a:ext cx="0" cy="0"/>
          <a:chOff x="0" y="0"/>
          <a:chExt cx="0" cy="0"/>
        </a:xfrm>
      </p:grpSpPr>
      <p:pic>
        <p:nvPicPr>
          <p:cNvPr descr="A close up of a logo&#10;&#10;Description automatically generated" id="511" name="Google Shape;511;p99"/>
          <p:cNvPicPr preferRelativeResize="0"/>
          <p:nvPr/>
        </p:nvPicPr>
        <p:blipFill rotWithShape="1">
          <a:blip r:embed="rId2">
            <a:alphaModFix amt="50000"/>
          </a:blip>
          <a:srcRect b="0" l="0" r="14273" t="0"/>
          <a:stretch/>
        </p:blipFill>
        <p:spPr>
          <a:xfrm>
            <a:off x="1304925" y="0"/>
            <a:ext cx="7839077" cy="5143500"/>
          </a:xfrm>
          <a:prstGeom prst="rect">
            <a:avLst/>
          </a:prstGeom>
          <a:noFill/>
          <a:ln>
            <a:noFill/>
          </a:ln>
        </p:spPr>
      </p:pic>
      <p:sp>
        <p:nvSpPr>
          <p:cNvPr id="512" name="Google Shape;512;p99"/>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dk1"/>
              </a:buClr>
              <a:buSzPts val="3600"/>
              <a:buFont typeface="Barlow"/>
              <a:buNone/>
              <a:defRPr>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Dark" showMasterSp="0">
  <p:cSld name="Quote Dark">
    <p:bg>
      <p:bgPr>
        <a:solidFill>
          <a:schemeClr val="accent2"/>
        </a:solidFill>
      </p:bgPr>
    </p:bg>
    <p:spTree>
      <p:nvGrpSpPr>
        <p:cNvPr id="513" name="Shape 513"/>
        <p:cNvGrpSpPr/>
        <p:nvPr/>
      </p:nvGrpSpPr>
      <p:grpSpPr>
        <a:xfrm>
          <a:off x="0" y="0"/>
          <a:ext cx="0" cy="0"/>
          <a:chOff x="0" y="0"/>
          <a:chExt cx="0" cy="0"/>
        </a:xfrm>
      </p:grpSpPr>
      <p:pic>
        <p:nvPicPr>
          <p:cNvPr descr="A picture containing person, black, holding, white&#10;&#10;Description automatically generated" id="514" name="Google Shape;514;p100"/>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515" name="Google Shape;515;p100"/>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
        <p:nvSpPr>
          <p:cNvPr id="516" name="Google Shape;516;p100"/>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17" name="Google Shape;517;p100"/>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 Dark" showMasterSp="0">
  <p:cSld name="1_Quote Dark">
    <p:bg>
      <p:bgPr>
        <a:solidFill>
          <a:schemeClr val="dk1"/>
        </a:solidFill>
      </p:bgPr>
    </p:bg>
    <p:spTree>
      <p:nvGrpSpPr>
        <p:cNvPr id="518" name="Shape 518"/>
        <p:cNvGrpSpPr/>
        <p:nvPr/>
      </p:nvGrpSpPr>
      <p:grpSpPr>
        <a:xfrm>
          <a:off x="0" y="0"/>
          <a:ext cx="0" cy="0"/>
          <a:chOff x="0" y="0"/>
          <a:chExt cx="0" cy="0"/>
        </a:xfrm>
      </p:grpSpPr>
      <p:pic>
        <p:nvPicPr>
          <p:cNvPr descr="A picture containing red, woman, street, phone&#10;&#10;Description automatically generated" id="519" name="Google Shape;519;p101"/>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descr="A picture containing person, black, holding, white&#10;&#10;Description automatically generated" id="520" name="Google Shape;520;p10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21" name="Google Shape;521;p101"/>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
        <p:nvSpPr>
          <p:cNvPr id="522" name="Google Shape;522;p101"/>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3" name="Google Shape;523;p101"/>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 Dark" showMasterSp="0">
  <p:cSld name="2_Quote Dark">
    <p:bg>
      <p:bgPr>
        <a:solidFill>
          <a:schemeClr val="dk1"/>
        </a:solidFill>
      </p:bgPr>
    </p:bg>
    <p:spTree>
      <p:nvGrpSpPr>
        <p:cNvPr id="524" name="Shape 524"/>
        <p:cNvGrpSpPr/>
        <p:nvPr/>
      </p:nvGrpSpPr>
      <p:grpSpPr>
        <a:xfrm>
          <a:off x="0" y="0"/>
          <a:ext cx="0" cy="0"/>
          <a:chOff x="0" y="0"/>
          <a:chExt cx="0" cy="0"/>
        </a:xfrm>
      </p:grpSpPr>
      <p:pic>
        <p:nvPicPr>
          <p:cNvPr descr="A picture containing camera, sitting, man, table&#10;&#10;Description automatically generated" id="525" name="Google Shape;525;p102"/>
          <p:cNvPicPr preferRelativeResize="0"/>
          <p:nvPr/>
        </p:nvPicPr>
        <p:blipFill rotWithShape="1">
          <a:blip r:embed="rId2">
            <a:alphaModFix/>
          </a:blip>
          <a:srcRect b="0" l="0" r="18705" t="0"/>
          <a:stretch/>
        </p:blipFill>
        <p:spPr>
          <a:xfrm>
            <a:off x="1710488" y="0"/>
            <a:ext cx="7433515" cy="5143500"/>
          </a:xfrm>
          <a:prstGeom prst="rect">
            <a:avLst/>
          </a:prstGeom>
          <a:noFill/>
          <a:ln>
            <a:noFill/>
          </a:ln>
        </p:spPr>
      </p:pic>
      <p:pic>
        <p:nvPicPr>
          <p:cNvPr descr="A picture containing person, black, holding, white&#10;&#10;Description automatically generated" id="526" name="Google Shape;526;p10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527" name="Google Shape;527;p102"/>
          <p:cNvPicPr preferRelativeResize="0"/>
          <p:nvPr/>
        </p:nvPicPr>
        <p:blipFill rotWithShape="1">
          <a:blip r:embed="rId4">
            <a:alphaModFix/>
          </a:blip>
          <a:srcRect b="0" l="0" r="0" t="0"/>
          <a:stretch/>
        </p:blipFill>
        <p:spPr>
          <a:xfrm>
            <a:off x="345735" y="4761292"/>
            <a:ext cx="1019018" cy="158725"/>
          </a:xfrm>
          <a:prstGeom prst="rect">
            <a:avLst/>
          </a:prstGeom>
          <a:noFill/>
          <a:ln>
            <a:noFill/>
          </a:ln>
        </p:spPr>
      </p:pic>
      <p:sp>
        <p:nvSpPr>
          <p:cNvPr id="528" name="Google Shape;528;p102"/>
          <p:cNvSpPr txBox="1"/>
          <p:nvPr>
            <p:ph idx="1" type="body"/>
          </p:nvPr>
        </p:nvSpPr>
        <p:spPr>
          <a:xfrm>
            <a:off x="345735" y="3350565"/>
            <a:ext cx="4569900" cy="609900"/>
          </a:xfrm>
          <a:prstGeom prst="rect">
            <a:avLst/>
          </a:prstGeom>
          <a:noFill/>
          <a:ln>
            <a:noFill/>
          </a:ln>
        </p:spPr>
        <p:txBody>
          <a:bodyPr anchorCtr="0" anchor="t" bIns="34275" lIns="0" spcFirstLastPara="1" rIns="0" wrap="square" tIns="34275">
            <a:noAutofit/>
          </a:bodyPr>
          <a:lstStyle>
            <a:lvl1pPr indent="-228600" lvl="0" marL="457200" rtl="0" algn="l">
              <a:lnSpc>
                <a:spcPct val="90000"/>
              </a:lnSpc>
              <a:spcBef>
                <a:spcPts val="0"/>
              </a:spcBef>
              <a:spcAft>
                <a:spcPts val="0"/>
              </a:spcAft>
              <a:buSzPts val="1000"/>
              <a:buNone/>
              <a:defRPr sz="1400">
                <a:solidFill>
                  <a:srgbClr val="9EB7BF"/>
                </a:solidFill>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29" name="Google Shape;529;p102"/>
          <p:cNvSpPr txBox="1"/>
          <p:nvPr>
            <p:ph idx="2" type="body"/>
          </p:nvPr>
        </p:nvSpPr>
        <p:spPr>
          <a:xfrm>
            <a:off x="345735" y="986822"/>
            <a:ext cx="4569900" cy="2205300"/>
          </a:xfrm>
          <a:prstGeom prst="rect">
            <a:avLst/>
          </a:prstGeom>
          <a:noFill/>
          <a:ln>
            <a:noFill/>
          </a:ln>
        </p:spPr>
        <p:txBody>
          <a:bodyPr anchorCtr="0" anchor="b" bIns="34275" lIns="0" spcFirstLastPara="1" rIns="0" wrap="square" tIns="34275">
            <a:noAutofit/>
          </a:bodyPr>
          <a:lstStyle>
            <a:lvl1pPr indent="-228600" lvl="0" marL="457200" rtl="0" algn="l">
              <a:lnSpc>
                <a:spcPct val="90000"/>
              </a:lnSpc>
              <a:spcBef>
                <a:spcPts val="800"/>
              </a:spcBef>
              <a:spcAft>
                <a:spcPts val="0"/>
              </a:spcAft>
              <a:buSzPts val="1800"/>
              <a:buNone/>
              <a:defRPr sz="2400">
                <a:solidFill>
                  <a:schemeClr val="lt1"/>
                </a:solidFill>
                <a:latin typeface="Barlow"/>
                <a:ea typeface="Barlow"/>
                <a:cs typeface="Barlow"/>
                <a:sym typeface="Barlow"/>
              </a:defRPr>
            </a:lvl1pPr>
            <a:lvl2pPr indent="-292100" lvl="1" marL="914400" rtl="0" algn="l">
              <a:lnSpc>
                <a:spcPct val="90000"/>
              </a:lnSpc>
              <a:spcBef>
                <a:spcPts val="400"/>
              </a:spcBef>
              <a:spcAft>
                <a:spcPts val="0"/>
              </a:spcAft>
              <a:buSzPts val="1000"/>
              <a:buChar char="▪"/>
              <a:defRPr/>
            </a:lvl2pPr>
            <a:lvl3pPr indent="-292100" lvl="2" marL="1371600" rtl="0" algn="l">
              <a:lnSpc>
                <a:spcPct val="90000"/>
              </a:lnSpc>
              <a:spcBef>
                <a:spcPts val="400"/>
              </a:spcBef>
              <a:spcAft>
                <a:spcPts val="0"/>
              </a:spcAft>
              <a:buSzPts val="1000"/>
              <a:buChar char="▪"/>
              <a:defRPr/>
            </a:lvl3pPr>
            <a:lvl4pPr indent="-292100" lvl="3" marL="1828800" rtl="0" algn="l">
              <a:lnSpc>
                <a:spcPct val="90000"/>
              </a:lnSpc>
              <a:spcBef>
                <a:spcPts val="400"/>
              </a:spcBef>
              <a:spcAft>
                <a:spcPts val="0"/>
              </a:spcAft>
              <a:buSzPts val="1000"/>
              <a:buChar char="▪"/>
              <a:defRPr/>
            </a:lvl4pPr>
            <a:lvl5pPr indent="-292100" lvl="4" marL="2286000" rtl="0" algn="l">
              <a:lnSpc>
                <a:spcPct val="90000"/>
              </a:lnSpc>
              <a:spcBef>
                <a:spcPts val="400"/>
              </a:spcBef>
              <a:spcAft>
                <a:spcPts val="0"/>
              </a:spcAft>
              <a:buSzPts val="10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01" showMasterSp="0">
  <p:cSld name="Section Divider 01">
    <p:bg>
      <p:bgPr>
        <a:solidFill>
          <a:schemeClr val="dk1"/>
        </a:solidFill>
      </p:bgPr>
    </p:bg>
    <p:spTree>
      <p:nvGrpSpPr>
        <p:cNvPr id="530" name="Shape 530"/>
        <p:cNvGrpSpPr/>
        <p:nvPr/>
      </p:nvGrpSpPr>
      <p:grpSpPr>
        <a:xfrm>
          <a:off x="0" y="0"/>
          <a:ext cx="0" cy="0"/>
          <a:chOff x="0" y="0"/>
          <a:chExt cx="0" cy="0"/>
        </a:xfrm>
      </p:grpSpPr>
      <p:pic>
        <p:nvPicPr>
          <p:cNvPr descr="A picture containing building, light, traffic, white&#10;&#10;Description automatically generated" id="531" name="Google Shape;531;p10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32" name="Google Shape;532;p103"/>
          <p:cNvSpPr txBox="1"/>
          <p:nvPr>
            <p:ph type="title"/>
          </p:nvPr>
        </p:nvSpPr>
        <p:spPr>
          <a:xfrm>
            <a:off x="345735" y="2074663"/>
            <a:ext cx="8169600" cy="994200"/>
          </a:xfrm>
          <a:prstGeom prst="rect">
            <a:avLst/>
          </a:prstGeom>
          <a:noFill/>
          <a:ln>
            <a:noFill/>
          </a:ln>
        </p:spPr>
        <p:txBody>
          <a:bodyPr anchorCtr="0" anchor="ctr" bIns="34275" lIns="0" spcFirstLastPara="1" rIns="0" wrap="square" tIns="34275">
            <a:noAutofit/>
          </a:bodyPr>
          <a:lstStyle>
            <a:lvl1pPr lvl="0" rtl="0" algn="l">
              <a:lnSpc>
                <a:spcPct val="90000"/>
              </a:lnSpc>
              <a:spcBef>
                <a:spcPts val="0"/>
              </a:spcBef>
              <a:spcAft>
                <a:spcPts val="0"/>
              </a:spcAft>
              <a:buClr>
                <a:schemeClr val="lt1"/>
              </a:buClr>
              <a:buSzPts val="3600"/>
              <a:buFont typeface="Barlow"/>
              <a:buNone/>
              <a:defRPr>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533" name="Google Shape;533;p103"/>
          <p:cNvPicPr preferRelativeResize="0"/>
          <p:nvPr/>
        </p:nvPicPr>
        <p:blipFill rotWithShape="1">
          <a:blip r:embed="rId3">
            <a:alphaModFix/>
          </a:blip>
          <a:srcRect b="0" l="0" r="0" t="0"/>
          <a:stretch/>
        </p:blipFill>
        <p:spPr>
          <a:xfrm>
            <a:off x="345735" y="4761292"/>
            <a:ext cx="1019018" cy="1587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8.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1" Type="http://schemas.openxmlformats.org/officeDocument/2006/relationships/image" Target="../media/image3.png"/><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slideLayout" Target="../slideLayouts/slideLayout12.xml"/><Relationship Id="rId9" Type="http://schemas.openxmlformats.org/officeDocument/2006/relationships/slideLayout" Target="../slideLayouts/slideLayout17.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8" Type="http://schemas.openxmlformats.org/officeDocument/2006/relationships/slideLayout" Target="../slideLayouts/slideLayout36.xml"/><Relationship Id="rId27" Type="http://schemas.openxmlformats.org/officeDocument/2006/relationships/slideLayout" Target="../slideLayouts/slideLayout35.xml"/><Relationship Id="rId5" Type="http://schemas.openxmlformats.org/officeDocument/2006/relationships/slideLayout" Target="../slideLayouts/slideLayout13.xml"/><Relationship Id="rId6" Type="http://schemas.openxmlformats.org/officeDocument/2006/relationships/slideLayout" Target="../slideLayouts/slideLayout14.xml"/><Relationship Id="rId29" Type="http://schemas.openxmlformats.org/officeDocument/2006/relationships/slideLayout" Target="../slideLayouts/slideLayout37.xml"/><Relationship Id="rId7" Type="http://schemas.openxmlformats.org/officeDocument/2006/relationships/slideLayout" Target="../slideLayouts/slideLayout15.xml"/><Relationship Id="rId8" Type="http://schemas.openxmlformats.org/officeDocument/2006/relationships/slideLayout" Target="../slideLayouts/slideLayout16.xml"/><Relationship Id="rId31" Type="http://schemas.openxmlformats.org/officeDocument/2006/relationships/slideLayout" Target="../slideLayouts/slideLayout39.xml"/><Relationship Id="rId30" Type="http://schemas.openxmlformats.org/officeDocument/2006/relationships/slideLayout" Target="../slideLayouts/slideLayout38.xml"/><Relationship Id="rId11" Type="http://schemas.openxmlformats.org/officeDocument/2006/relationships/slideLayout" Target="../slideLayouts/slideLayout19.xml"/><Relationship Id="rId33" Type="http://schemas.openxmlformats.org/officeDocument/2006/relationships/slideLayout" Target="../slideLayouts/slideLayout41.xml"/><Relationship Id="rId10" Type="http://schemas.openxmlformats.org/officeDocument/2006/relationships/slideLayout" Target="../slideLayouts/slideLayout18.xml"/><Relationship Id="rId32" Type="http://schemas.openxmlformats.org/officeDocument/2006/relationships/slideLayout" Target="../slideLayouts/slideLayout40.xml"/><Relationship Id="rId13" Type="http://schemas.openxmlformats.org/officeDocument/2006/relationships/slideLayout" Target="../slideLayouts/slideLayout21.xml"/><Relationship Id="rId35" Type="http://schemas.openxmlformats.org/officeDocument/2006/relationships/slideLayout" Target="../slideLayouts/slideLayout43.xml"/><Relationship Id="rId12" Type="http://schemas.openxmlformats.org/officeDocument/2006/relationships/slideLayout" Target="../slideLayouts/slideLayout20.xml"/><Relationship Id="rId34" Type="http://schemas.openxmlformats.org/officeDocument/2006/relationships/slideLayout" Target="../slideLayouts/slideLayout42.xml"/><Relationship Id="rId15" Type="http://schemas.openxmlformats.org/officeDocument/2006/relationships/slideLayout" Target="../slideLayouts/slideLayout23.xml"/><Relationship Id="rId37" Type="http://schemas.openxmlformats.org/officeDocument/2006/relationships/slideLayout" Target="../slideLayouts/slideLayout45.xml"/><Relationship Id="rId14" Type="http://schemas.openxmlformats.org/officeDocument/2006/relationships/slideLayout" Target="../slideLayouts/slideLayout22.xml"/><Relationship Id="rId36" Type="http://schemas.openxmlformats.org/officeDocument/2006/relationships/slideLayout" Target="../slideLayouts/slideLayout44.xml"/><Relationship Id="rId17" Type="http://schemas.openxmlformats.org/officeDocument/2006/relationships/slideLayout" Target="../slideLayouts/slideLayout25.xml"/><Relationship Id="rId39" Type="http://schemas.openxmlformats.org/officeDocument/2006/relationships/theme" Target="../theme/theme3.xml"/><Relationship Id="rId16" Type="http://schemas.openxmlformats.org/officeDocument/2006/relationships/slideLayout" Target="../slideLayouts/slideLayout24.xml"/><Relationship Id="rId38" Type="http://schemas.openxmlformats.org/officeDocument/2006/relationships/slideLayout" Target="../slideLayouts/slideLayout46.xml"/><Relationship Id="rId19" Type="http://schemas.openxmlformats.org/officeDocument/2006/relationships/slideLayout" Target="../slideLayouts/slideLayout27.xml"/><Relationship Id="rId18"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slideLayout" Target="../slideLayouts/slideLayout69.xml"/><Relationship Id="rId23" Type="http://schemas.openxmlformats.org/officeDocument/2006/relationships/slideLayout" Target="../slideLayouts/slideLayout68.xml"/><Relationship Id="rId1" Type="http://schemas.openxmlformats.org/officeDocument/2006/relationships/image" Target="../media/image16.png"/><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26" Type="http://schemas.openxmlformats.org/officeDocument/2006/relationships/slideLayout" Target="../slideLayouts/slideLayout71.xml"/><Relationship Id="rId25" Type="http://schemas.openxmlformats.org/officeDocument/2006/relationships/slideLayout" Target="../slideLayouts/slideLayout70.xml"/><Relationship Id="rId28" Type="http://schemas.openxmlformats.org/officeDocument/2006/relationships/slideLayout" Target="../slideLayouts/slideLayout73.xml"/><Relationship Id="rId27" Type="http://schemas.openxmlformats.org/officeDocument/2006/relationships/slideLayout" Target="../slideLayouts/slideLayout72.xml"/><Relationship Id="rId5" Type="http://schemas.openxmlformats.org/officeDocument/2006/relationships/slideLayout" Target="../slideLayouts/slideLayout50.xml"/><Relationship Id="rId6" Type="http://schemas.openxmlformats.org/officeDocument/2006/relationships/slideLayout" Target="../slideLayouts/slideLayout51.xml"/><Relationship Id="rId29" Type="http://schemas.openxmlformats.org/officeDocument/2006/relationships/slideLayout" Target="../slideLayouts/slideLayout74.xml"/><Relationship Id="rId7" Type="http://schemas.openxmlformats.org/officeDocument/2006/relationships/slideLayout" Target="../slideLayouts/slideLayout52.xml"/><Relationship Id="rId8" Type="http://schemas.openxmlformats.org/officeDocument/2006/relationships/slideLayout" Target="../slideLayouts/slideLayout53.xml"/><Relationship Id="rId30" Type="http://schemas.openxmlformats.org/officeDocument/2006/relationships/theme" Target="../theme/theme4.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3.xml"/><Relationship Id="rId22" Type="http://schemas.openxmlformats.org/officeDocument/2006/relationships/slideLayout" Target="../slideLayouts/slideLayout95.xml"/><Relationship Id="rId21" Type="http://schemas.openxmlformats.org/officeDocument/2006/relationships/slideLayout" Target="../slideLayouts/slideLayout94.xml"/><Relationship Id="rId24" Type="http://schemas.openxmlformats.org/officeDocument/2006/relationships/slideLayout" Target="../slideLayouts/slideLayout97.xml"/><Relationship Id="rId23" Type="http://schemas.openxmlformats.org/officeDocument/2006/relationships/slideLayout" Target="../slideLayouts/slideLayout96.xml"/><Relationship Id="rId1" Type="http://schemas.openxmlformats.org/officeDocument/2006/relationships/image" Target="../media/image26.png"/><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9" Type="http://schemas.openxmlformats.org/officeDocument/2006/relationships/slideLayout" Target="../slideLayouts/slideLayout82.xml"/><Relationship Id="rId26" Type="http://schemas.openxmlformats.org/officeDocument/2006/relationships/slideLayout" Target="../slideLayouts/slideLayout99.xml"/><Relationship Id="rId25" Type="http://schemas.openxmlformats.org/officeDocument/2006/relationships/slideLayout" Target="../slideLayouts/slideLayout98.xml"/><Relationship Id="rId28" Type="http://schemas.openxmlformats.org/officeDocument/2006/relationships/slideLayout" Target="../slideLayouts/slideLayout101.xml"/><Relationship Id="rId27" Type="http://schemas.openxmlformats.org/officeDocument/2006/relationships/slideLayout" Target="../slideLayouts/slideLayout100.xml"/><Relationship Id="rId5" Type="http://schemas.openxmlformats.org/officeDocument/2006/relationships/slideLayout" Target="../slideLayouts/slideLayout78.xml"/><Relationship Id="rId6" Type="http://schemas.openxmlformats.org/officeDocument/2006/relationships/slideLayout" Target="../slideLayouts/slideLayout79.xml"/><Relationship Id="rId29" Type="http://schemas.openxmlformats.org/officeDocument/2006/relationships/slideLayout" Target="../slideLayouts/slideLayout102.xml"/><Relationship Id="rId7" Type="http://schemas.openxmlformats.org/officeDocument/2006/relationships/slideLayout" Target="../slideLayouts/slideLayout80.xml"/><Relationship Id="rId8" Type="http://schemas.openxmlformats.org/officeDocument/2006/relationships/slideLayout" Target="../slideLayouts/slideLayout81.xml"/><Relationship Id="rId31" Type="http://schemas.openxmlformats.org/officeDocument/2006/relationships/slideLayout" Target="../slideLayouts/slideLayout104.xml"/><Relationship Id="rId30" Type="http://schemas.openxmlformats.org/officeDocument/2006/relationships/slideLayout" Target="../slideLayouts/slideLayout103.xml"/><Relationship Id="rId11" Type="http://schemas.openxmlformats.org/officeDocument/2006/relationships/slideLayout" Target="../slideLayouts/slideLayout84.xml"/><Relationship Id="rId33" Type="http://schemas.openxmlformats.org/officeDocument/2006/relationships/slideLayout" Target="../slideLayouts/slideLayout106.xml"/><Relationship Id="rId10" Type="http://schemas.openxmlformats.org/officeDocument/2006/relationships/slideLayout" Target="../slideLayouts/slideLayout83.xml"/><Relationship Id="rId32" Type="http://schemas.openxmlformats.org/officeDocument/2006/relationships/slideLayout" Target="../slideLayouts/slideLayout105.xml"/><Relationship Id="rId13" Type="http://schemas.openxmlformats.org/officeDocument/2006/relationships/slideLayout" Target="../slideLayouts/slideLayout86.xml"/><Relationship Id="rId35" Type="http://schemas.openxmlformats.org/officeDocument/2006/relationships/slideLayout" Target="../slideLayouts/slideLayout108.xml"/><Relationship Id="rId12" Type="http://schemas.openxmlformats.org/officeDocument/2006/relationships/slideLayout" Target="../slideLayouts/slideLayout85.xml"/><Relationship Id="rId34" Type="http://schemas.openxmlformats.org/officeDocument/2006/relationships/slideLayout" Target="../slideLayouts/slideLayout107.xml"/><Relationship Id="rId15" Type="http://schemas.openxmlformats.org/officeDocument/2006/relationships/slideLayout" Target="../slideLayouts/slideLayout88.xml"/><Relationship Id="rId14" Type="http://schemas.openxmlformats.org/officeDocument/2006/relationships/slideLayout" Target="../slideLayouts/slideLayout87.xml"/><Relationship Id="rId36" Type="http://schemas.openxmlformats.org/officeDocument/2006/relationships/theme" Target="../theme/theme6.xml"/><Relationship Id="rId17" Type="http://schemas.openxmlformats.org/officeDocument/2006/relationships/slideLayout" Target="../slideLayouts/slideLayout90.xml"/><Relationship Id="rId16" Type="http://schemas.openxmlformats.org/officeDocument/2006/relationships/slideLayout" Target="../slideLayouts/slideLayout89.xml"/><Relationship Id="rId19" Type="http://schemas.openxmlformats.org/officeDocument/2006/relationships/slideLayout" Target="../slideLayouts/slideLayout92.xml"/><Relationship Id="rId18" Type="http://schemas.openxmlformats.org/officeDocument/2006/relationships/slideLayout" Target="../slideLayouts/slideLayout91.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46.xml"/><Relationship Id="rId20" Type="http://schemas.openxmlformats.org/officeDocument/2006/relationships/slideLayout" Target="../slideLayouts/slideLayout126.xml"/><Relationship Id="rId42" Type="http://schemas.openxmlformats.org/officeDocument/2006/relationships/theme" Target="../theme/theme5.xml"/><Relationship Id="rId41" Type="http://schemas.openxmlformats.org/officeDocument/2006/relationships/slideLayout" Target="../slideLayouts/slideLayout147.xml"/><Relationship Id="rId22" Type="http://schemas.openxmlformats.org/officeDocument/2006/relationships/slideLayout" Target="../slideLayouts/slideLayout128.xml"/><Relationship Id="rId21" Type="http://schemas.openxmlformats.org/officeDocument/2006/relationships/slideLayout" Target="../slideLayouts/slideLayout127.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1" Type="http://schemas.openxmlformats.org/officeDocument/2006/relationships/image" Target="../media/image50.png"/><Relationship Id="rId2" Type="http://schemas.openxmlformats.org/officeDocument/2006/relationships/image" Target="../media/image55.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26" Type="http://schemas.openxmlformats.org/officeDocument/2006/relationships/slideLayout" Target="../slideLayouts/slideLayout132.xml"/><Relationship Id="rId25" Type="http://schemas.openxmlformats.org/officeDocument/2006/relationships/slideLayout" Target="../slideLayouts/slideLayout131.xml"/><Relationship Id="rId28" Type="http://schemas.openxmlformats.org/officeDocument/2006/relationships/slideLayout" Target="../slideLayouts/slideLayout134.xml"/><Relationship Id="rId27" Type="http://schemas.openxmlformats.org/officeDocument/2006/relationships/slideLayout" Target="../slideLayouts/slideLayout133.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29" Type="http://schemas.openxmlformats.org/officeDocument/2006/relationships/slideLayout" Target="../slideLayouts/slideLayout135.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31" Type="http://schemas.openxmlformats.org/officeDocument/2006/relationships/slideLayout" Target="../slideLayouts/slideLayout137.xml"/><Relationship Id="rId30" Type="http://schemas.openxmlformats.org/officeDocument/2006/relationships/slideLayout" Target="../slideLayouts/slideLayout136.xml"/><Relationship Id="rId11" Type="http://schemas.openxmlformats.org/officeDocument/2006/relationships/slideLayout" Target="../slideLayouts/slideLayout117.xml"/><Relationship Id="rId33" Type="http://schemas.openxmlformats.org/officeDocument/2006/relationships/slideLayout" Target="../slideLayouts/slideLayout139.xml"/><Relationship Id="rId10" Type="http://schemas.openxmlformats.org/officeDocument/2006/relationships/slideLayout" Target="../slideLayouts/slideLayout116.xml"/><Relationship Id="rId32" Type="http://schemas.openxmlformats.org/officeDocument/2006/relationships/slideLayout" Target="../slideLayouts/slideLayout138.xml"/><Relationship Id="rId13" Type="http://schemas.openxmlformats.org/officeDocument/2006/relationships/slideLayout" Target="../slideLayouts/slideLayout119.xml"/><Relationship Id="rId35" Type="http://schemas.openxmlformats.org/officeDocument/2006/relationships/slideLayout" Target="../slideLayouts/slideLayout141.xml"/><Relationship Id="rId12" Type="http://schemas.openxmlformats.org/officeDocument/2006/relationships/slideLayout" Target="../slideLayouts/slideLayout118.xml"/><Relationship Id="rId34" Type="http://schemas.openxmlformats.org/officeDocument/2006/relationships/slideLayout" Target="../slideLayouts/slideLayout140.xml"/><Relationship Id="rId15" Type="http://schemas.openxmlformats.org/officeDocument/2006/relationships/slideLayout" Target="../slideLayouts/slideLayout121.xml"/><Relationship Id="rId37" Type="http://schemas.openxmlformats.org/officeDocument/2006/relationships/slideLayout" Target="../slideLayouts/slideLayout143.xml"/><Relationship Id="rId14" Type="http://schemas.openxmlformats.org/officeDocument/2006/relationships/slideLayout" Target="../slideLayouts/slideLayout120.xml"/><Relationship Id="rId36" Type="http://schemas.openxmlformats.org/officeDocument/2006/relationships/slideLayout" Target="../slideLayouts/slideLayout142.xml"/><Relationship Id="rId17" Type="http://schemas.openxmlformats.org/officeDocument/2006/relationships/slideLayout" Target="../slideLayouts/slideLayout123.xml"/><Relationship Id="rId39" Type="http://schemas.openxmlformats.org/officeDocument/2006/relationships/slideLayout" Target="../slideLayouts/slideLayout145.xml"/><Relationship Id="rId16" Type="http://schemas.openxmlformats.org/officeDocument/2006/relationships/slideLayout" Target="../slideLayouts/slideLayout122.xml"/><Relationship Id="rId38" Type="http://schemas.openxmlformats.org/officeDocument/2006/relationships/slideLayout" Target="../slideLayouts/slideLayout144.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41995" y="417286"/>
            <a:ext cx="84798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52" name="Google Shape;52;p13"/>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53" name="Google Shape;53;p13"/>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54" name="Google Shape;54;p13"/>
          <p:cNvPicPr preferRelativeResize="0"/>
          <p:nvPr/>
        </p:nvPicPr>
        <p:blipFill rotWithShape="1">
          <a:blip r:embed="rId2">
            <a:alphaModFix/>
          </a:blip>
          <a:srcRect b="0" l="0" r="0" t="0"/>
          <a:stretch/>
        </p:blipFill>
        <p:spPr>
          <a:xfrm rot="5400000">
            <a:off x="7913160" y="2258926"/>
            <a:ext cx="5143234" cy="624913"/>
          </a:xfrm>
          <a:prstGeom prst="rect">
            <a:avLst/>
          </a:prstGeom>
          <a:noFill/>
          <a:ln>
            <a:noFill/>
          </a:ln>
        </p:spPr>
      </p:pic>
      <p:pic>
        <p:nvPicPr>
          <p:cNvPr descr="A picture containing object&#10;&#10;Description automatically generated" id="55" name="Google Shape;55;p13"/>
          <p:cNvPicPr preferRelativeResize="0"/>
          <p:nvPr/>
        </p:nvPicPr>
        <p:blipFill rotWithShape="1">
          <a:blip r:embed="rId3">
            <a:alphaModFix/>
          </a:blip>
          <a:srcRect b="0" l="0" r="0" t="0"/>
          <a:stretch/>
        </p:blipFill>
        <p:spPr>
          <a:xfrm>
            <a:off x="7821541" y="345864"/>
            <a:ext cx="1008478" cy="9883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sp>
        <p:nvSpPr>
          <p:cNvPr id="259" name="Google Shape;259;p49"/>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lvl1pPr lvl="0" marR="0" rtl="0" algn="l">
              <a:lnSpc>
                <a:spcPct val="90000"/>
              </a:lnSpc>
              <a:spcBef>
                <a:spcPts val="0"/>
              </a:spcBef>
              <a:spcAft>
                <a:spcPts val="0"/>
              </a:spcAft>
              <a:buClr>
                <a:schemeClr val="dk1"/>
              </a:buClr>
              <a:buSzPts val="3600"/>
              <a:buFont typeface="Barlow"/>
              <a:buNone/>
              <a:defRPr b="0" i="0" sz="3600" u="none" cap="none" strike="noStrike">
                <a:solidFill>
                  <a:schemeClr val="dk1"/>
                </a:solidFill>
                <a:latin typeface="Barlow"/>
                <a:ea typeface="Barlow"/>
                <a:cs typeface="Barlow"/>
                <a:sym typeface="Barlow"/>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0" name="Google Shape;260;p49"/>
          <p:cNvSpPr txBox="1"/>
          <p:nvPr>
            <p:ph idx="1" type="body"/>
          </p:nvPr>
        </p:nvSpPr>
        <p:spPr>
          <a:xfrm>
            <a:off x="345737" y="1189436"/>
            <a:ext cx="8445000" cy="3443400"/>
          </a:xfrm>
          <a:prstGeom prst="rect">
            <a:avLst/>
          </a:prstGeom>
          <a:noFill/>
          <a:ln>
            <a:noFill/>
          </a:ln>
        </p:spPr>
        <p:txBody>
          <a:bodyPr anchorCtr="0" anchor="t" bIns="45700" lIns="0" spcFirstLastPara="1" rIns="0" wrap="square" tIns="45700">
            <a:noAutofit/>
          </a:bodyPr>
          <a:lstStyle>
            <a:lvl1pPr indent="-361950" lvl="0" marL="457200" marR="0" rtl="0" algn="l">
              <a:lnSpc>
                <a:spcPct val="90000"/>
              </a:lnSpc>
              <a:spcBef>
                <a:spcPts val="750"/>
              </a:spcBef>
              <a:spcAft>
                <a:spcPts val="0"/>
              </a:spcAft>
              <a:buClr>
                <a:schemeClr val="accent2"/>
              </a:buClr>
              <a:buSzPts val="2100"/>
              <a:buFont typeface="Barlow"/>
              <a:buChar char="▪"/>
              <a:defRPr i="0" sz="2100" u="none" cap="none" strike="noStrike">
                <a:solidFill>
                  <a:srgbClr val="3A3838"/>
                </a:solidFill>
                <a:latin typeface="Barlow"/>
                <a:ea typeface="Barlow"/>
                <a:cs typeface="Barlow"/>
                <a:sym typeface="Barlow"/>
              </a:defRPr>
            </a:lvl1pPr>
            <a:lvl2pPr indent="-342900" lvl="1" marL="914400" marR="0" rtl="0" algn="l">
              <a:lnSpc>
                <a:spcPct val="90000"/>
              </a:lnSpc>
              <a:spcBef>
                <a:spcPts val="375"/>
              </a:spcBef>
              <a:spcAft>
                <a:spcPts val="0"/>
              </a:spcAft>
              <a:buClr>
                <a:schemeClr val="accent2"/>
              </a:buClr>
              <a:buSzPts val="1800"/>
              <a:buFont typeface="Barlow"/>
              <a:buChar char="▪"/>
              <a:defRPr i="0" sz="1800" u="none" cap="none" strike="noStrike">
                <a:solidFill>
                  <a:srgbClr val="3A3838"/>
                </a:solidFill>
                <a:latin typeface="Barlow"/>
                <a:ea typeface="Barlow"/>
                <a:cs typeface="Barlow"/>
                <a:sym typeface="Barlow"/>
              </a:defRPr>
            </a:lvl2pPr>
            <a:lvl3pPr indent="-323850" lvl="2" marL="1371600" marR="0" rtl="0" algn="l">
              <a:lnSpc>
                <a:spcPct val="90000"/>
              </a:lnSpc>
              <a:spcBef>
                <a:spcPts val="375"/>
              </a:spcBef>
              <a:spcAft>
                <a:spcPts val="0"/>
              </a:spcAft>
              <a:buClr>
                <a:schemeClr val="accent2"/>
              </a:buClr>
              <a:buSzPts val="1500"/>
              <a:buFont typeface="Barlow"/>
              <a:buChar char="▪"/>
              <a:defRPr i="0" sz="1500" u="none" cap="none" strike="noStrike">
                <a:solidFill>
                  <a:srgbClr val="3A3838"/>
                </a:solidFill>
                <a:latin typeface="Barlow"/>
                <a:ea typeface="Barlow"/>
                <a:cs typeface="Barlow"/>
                <a:sym typeface="Barlow"/>
              </a:defRPr>
            </a:lvl3pPr>
            <a:lvl4pPr indent="-311150" lvl="3" marL="1828800" marR="0" rtl="0" algn="l">
              <a:lnSpc>
                <a:spcPct val="90000"/>
              </a:lnSpc>
              <a:spcBef>
                <a:spcPts val="375"/>
              </a:spcBef>
              <a:spcAft>
                <a:spcPts val="0"/>
              </a:spcAft>
              <a:buClr>
                <a:schemeClr val="accent2"/>
              </a:buClr>
              <a:buSzPts val="1300"/>
              <a:buFont typeface="Barlow"/>
              <a:buChar char="▪"/>
              <a:defRPr i="0" sz="1300" u="none" cap="none" strike="noStrike">
                <a:solidFill>
                  <a:srgbClr val="3A3838"/>
                </a:solidFill>
                <a:latin typeface="Barlow"/>
                <a:ea typeface="Barlow"/>
                <a:cs typeface="Barlow"/>
                <a:sym typeface="Barlow"/>
              </a:defRPr>
            </a:lvl4pPr>
            <a:lvl5pPr indent="-298450" lvl="4" marL="2286000" marR="0" rtl="0" algn="l">
              <a:lnSpc>
                <a:spcPct val="90000"/>
              </a:lnSpc>
              <a:spcBef>
                <a:spcPts val="375"/>
              </a:spcBef>
              <a:spcAft>
                <a:spcPts val="0"/>
              </a:spcAft>
              <a:buClr>
                <a:schemeClr val="accent2"/>
              </a:buClr>
              <a:buSzPts val="1100"/>
              <a:buFont typeface="Barlow"/>
              <a:buChar char="▪"/>
              <a:defRPr i="0" sz="1100" u="none" cap="none" strike="noStrike">
                <a:solidFill>
                  <a:srgbClr val="3A3838"/>
                </a:solidFill>
                <a:latin typeface="Barlow"/>
                <a:ea typeface="Barlow"/>
                <a:cs typeface="Barlow"/>
                <a:sym typeface="Barlow"/>
              </a:defRPr>
            </a:lvl5pPr>
            <a:lvl6pPr indent="-298450" lvl="5" marL="27432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6pPr>
            <a:lvl7pPr indent="-298450" lvl="6" marL="32004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7pPr>
            <a:lvl8pPr indent="-298450" lvl="7" marL="36576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8pPr>
            <a:lvl9pPr indent="-298450" lvl="8" marL="4114800" marR="0" rtl="0" algn="l">
              <a:lnSpc>
                <a:spcPct val="90000"/>
              </a:lnSpc>
              <a:spcBef>
                <a:spcPts val="375"/>
              </a:spcBef>
              <a:spcAft>
                <a:spcPts val="0"/>
              </a:spcAft>
              <a:buClr>
                <a:schemeClr val="accent2"/>
              </a:buClr>
              <a:buSzPts val="1100"/>
              <a:buFont typeface="Barlow"/>
              <a:buChar char="▪"/>
              <a:defRPr i="0" sz="1100" u="none" cap="none" strike="noStrike">
                <a:solidFill>
                  <a:schemeClr val="dk1"/>
                </a:solidFill>
                <a:latin typeface="Barlow"/>
                <a:ea typeface="Barlow"/>
                <a:cs typeface="Barlow"/>
                <a:sym typeface="Barlow"/>
              </a:defRPr>
            </a:lvl9pPr>
          </a:lstStyle>
          <a:p/>
        </p:txBody>
      </p:sp>
      <p:pic>
        <p:nvPicPr>
          <p:cNvPr id="261" name="Google Shape;261;p49"/>
          <p:cNvPicPr preferRelativeResize="0"/>
          <p:nvPr/>
        </p:nvPicPr>
        <p:blipFill rotWithShape="1">
          <a:blip r:embed="rId1">
            <a:alphaModFix/>
          </a:blip>
          <a:srcRect b="0" l="0" r="0" t="0"/>
          <a:stretch/>
        </p:blipFill>
        <p:spPr>
          <a:xfrm>
            <a:off x="345736" y="4761293"/>
            <a:ext cx="1019018" cy="1587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 id="2147483716" r:id="rId24"/>
    <p:sldLayoutId id="2147483717" r:id="rId25"/>
    <p:sldLayoutId id="2147483718" r:id="rId26"/>
    <p:sldLayoutId id="2147483719" r:id="rId27"/>
    <p:sldLayoutId id="2147483720" r:id="rId28"/>
    <p:sldLayoutId id="2147483721" r:id="rId29"/>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2" name="Shape 402"/>
        <p:cNvGrpSpPr/>
        <p:nvPr/>
      </p:nvGrpSpPr>
      <p:grpSpPr>
        <a:xfrm>
          <a:off x="0" y="0"/>
          <a:ext cx="0" cy="0"/>
          <a:chOff x="0" y="0"/>
          <a:chExt cx="0" cy="0"/>
        </a:xfrm>
      </p:grpSpPr>
      <p:sp>
        <p:nvSpPr>
          <p:cNvPr id="403" name="Google Shape;403;p78"/>
          <p:cNvSpPr txBox="1"/>
          <p:nvPr>
            <p:ph type="title"/>
          </p:nvPr>
        </p:nvSpPr>
        <p:spPr>
          <a:xfrm>
            <a:off x="345734" y="273844"/>
            <a:ext cx="8445000" cy="744000"/>
          </a:xfrm>
          <a:prstGeom prst="rect">
            <a:avLst/>
          </a:prstGeom>
          <a:noFill/>
          <a:ln>
            <a:noFill/>
          </a:ln>
        </p:spPr>
        <p:txBody>
          <a:bodyPr anchorCtr="0" anchor="ctr" bIns="34275" lIns="0" spcFirstLastPara="1" rIns="0" wrap="square" tIns="34275">
            <a:noAutofit/>
          </a:bodyPr>
          <a:lstStyle>
            <a:lvl1pPr lvl="0" marR="0" rtl="0" algn="l">
              <a:lnSpc>
                <a:spcPct val="90000"/>
              </a:lnSpc>
              <a:spcBef>
                <a:spcPts val="0"/>
              </a:spcBef>
              <a:spcAft>
                <a:spcPts val="0"/>
              </a:spcAft>
              <a:buClr>
                <a:schemeClr val="dk1"/>
              </a:buClr>
              <a:buSzPts val="3600"/>
              <a:buFont typeface="Barlow"/>
              <a:buNone/>
              <a:defRPr b="0" i="0" sz="3600" u="none" cap="none" strike="noStrike">
                <a:solidFill>
                  <a:schemeClr val="dk1"/>
                </a:solidFill>
                <a:latin typeface="Barlow"/>
                <a:ea typeface="Barlow"/>
                <a:cs typeface="Barlow"/>
                <a:sym typeface="Barlow"/>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404" name="Google Shape;404;p78"/>
          <p:cNvSpPr txBox="1"/>
          <p:nvPr>
            <p:ph idx="1" type="body"/>
          </p:nvPr>
        </p:nvSpPr>
        <p:spPr>
          <a:xfrm>
            <a:off x="345734" y="1189435"/>
            <a:ext cx="8445000" cy="3443100"/>
          </a:xfrm>
          <a:prstGeom prst="rect">
            <a:avLst/>
          </a:prstGeom>
          <a:noFill/>
          <a:ln>
            <a:noFill/>
          </a:ln>
        </p:spPr>
        <p:txBody>
          <a:bodyPr anchorCtr="0" anchor="t" bIns="34275" lIns="0" spcFirstLastPara="1" rIns="0" wrap="square" tIns="34275">
            <a:noAutofit/>
          </a:bodyPr>
          <a:lstStyle>
            <a:lvl1pPr indent="-330200" lvl="0" marL="457200" marR="0" rtl="0" algn="l">
              <a:lnSpc>
                <a:spcPct val="90000"/>
              </a:lnSpc>
              <a:spcBef>
                <a:spcPts val="800"/>
              </a:spcBef>
              <a:spcAft>
                <a:spcPts val="0"/>
              </a:spcAft>
              <a:buClr>
                <a:schemeClr val="accent2"/>
              </a:buClr>
              <a:buSzPts val="1600"/>
              <a:buFont typeface="Noto Sans Symbols"/>
              <a:buChar char="▪"/>
              <a:defRPr b="0" i="0" sz="2100" u="none" cap="none" strike="noStrike">
                <a:solidFill>
                  <a:srgbClr val="3A3838"/>
                </a:solidFill>
                <a:latin typeface="Barlow"/>
                <a:ea typeface="Barlow"/>
                <a:cs typeface="Barlow"/>
                <a:sym typeface="Barlow"/>
              </a:defRPr>
            </a:lvl1pPr>
            <a:lvl2pPr indent="-317500" lvl="1" marL="914400" marR="0" rtl="0" algn="l">
              <a:lnSpc>
                <a:spcPct val="90000"/>
              </a:lnSpc>
              <a:spcBef>
                <a:spcPts val="400"/>
              </a:spcBef>
              <a:spcAft>
                <a:spcPts val="0"/>
              </a:spcAft>
              <a:buClr>
                <a:schemeClr val="accent2"/>
              </a:buClr>
              <a:buSzPts val="1400"/>
              <a:buFont typeface="Noto Sans Symbols"/>
              <a:buChar char="▪"/>
              <a:defRPr b="0" i="0" sz="1800" u="none" cap="none" strike="noStrike">
                <a:solidFill>
                  <a:srgbClr val="3A3838"/>
                </a:solidFill>
                <a:latin typeface="Barlow"/>
                <a:ea typeface="Barlow"/>
                <a:cs typeface="Barlow"/>
                <a:sym typeface="Barlow"/>
              </a:defRPr>
            </a:lvl2pPr>
            <a:lvl3pPr indent="-298450" lvl="2" marL="1371600" marR="0" rtl="0" algn="l">
              <a:lnSpc>
                <a:spcPct val="90000"/>
              </a:lnSpc>
              <a:spcBef>
                <a:spcPts val="400"/>
              </a:spcBef>
              <a:spcAft>
                <a:spcPts val="0"/>
              </a:spcAft>
              <a:buClr>
                <a:schemeClr val="accent2"/>
              </a:buClr>
              <a:buSzPts val="1100"/>
              <a:buFont typeface="Noto Sans Symbols"/>
              <a:buChar char="▪"/>
              <a:defRPr b="0" i="0" sz="1500" u="none" cap="none" strike="noStrike">
                <a:solidFill>
                  <a:srgbClr val="3A3838"/>
                </a:solidFill>
                <a:latin typeface="Barlow"/>
                <a:ea typeface="Barlow"/>
                <a:cs typeface="Barlow"/>
                <a:sym typeface="Barlow"/>
              </a:defRPr>
            </a:lvl3pPr>
            <a:lvl4pPr indent="-292100" lvl="3" marL="1828800" marR="0" rtl="0" algn="l">
              <a:lnSpc>
                <a:spcPct val="90000"/>
              </a:lnSpc>
              <a:spcBef>
                <a:spcPts val="400"/>
              </a:spcBef>
              <a:spcAft>
                <a:spcPts val="0"/>
              </a:spcAft>
              <a:buClr>
                <a:schemeClr val="accent2"/>
              </a:buClr>
              <a:buSzPts val="1000"/>
              <a:buFont typeface="Noto Sans Symbols"/>
              <a:buChar char="▪"/>
              <a:defRPr b="0" i="0" sz="1400" u="none" cap="none" strike="noStrike">
                <a:solidFill>
                  <a:srgbClr val="3A3838"/>
                </a:solidFill>
                <a:latin typeface="Barlow"/>
                <a:ea typeface="Barlow"/>
                <a:cs typeface="Barlow"/>
                <a:sym typeface="Barlow"/>
              </a:defRPr>
            </a:lvl4pPr>
            <a:lvl5pPr indent="-292100" lvl="4" marL="2286000" marR="0" rtl="0" algn="l">
              <a:lnSpc>
                <a:spcPct val="90000"/>
              </a:lnSpc>
              <a:spcBef>
                <a:spcPts val="400"/>
              </a:spcBef>
              <a:spcAft>
                <a:spcPts val="0"/>
              </a:spcAft>
              <a:buClr>
                <a:schemeClr val="accent2"/>
              </a:buClr>
              <a:buSzPts val="1000"/>
              <a:buFont typeface="Noto Sans Symbols"/>
              <a:buChar char="▪"/>
              <a:defRPr b="0" i="0" sz="1400" u="none" cap="none" strike="noStrike">
                <a:solidFill>
                  <a:srgbClr val="3A3838"/>
                </a:solidFill>
                <a:latin typeface="Barlow"/>
                <a:ea typeface="Barlow"/>
                <a:cs typeface="Barlow"/>
                <a:sym typeface="Barlow"/>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id="405" name="Google Shape;405;p78"/>
          <p:cNvPicPr preferRelativeResize="0"/>
          <p:nvPr/>
        </p:nvPicPr>
        <p:blipFill rotWithShape="1">
          <a:blip r:embed="rId1">
            <a:alphaModFix/>
          </a:blip>
          <a:srcRect b="0" l="0" r="0" t="0"/>
          <a:stretch/>
        </p:blipFill>
        <p:spPr>
          <a:xfrm>
            <a:off x="345734" y="4761292"/>
            <a:ext cx="1019018" cy="1587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5" name="Shape 565"/>
        <p:cNvGrpSpPr/>
        <p:nvPr/>
      </p:nvGrpSpPr>
      <p:grpSpPr>
        <a:xfrm>
          <a:off x="0" y="0"/>
          <a:ext cx="0" cy="0"/>
          <a:chOff x="0" y="0"/>
          <a:chExt cx="0" cy="0"/>
        </a:xfrm>
      </p:grpSpPr>
      <p:sp>
        <p:nvSpPr>
          <p:cNvPr id="566" name="Google Shape;566;p113"/>
          <p:cNvSpPr txBox="1"/>
          <p:nvPr>
            <p:ph type="title"/>
          </p:nvPr>
        </p:nvSpPr>
        <p:spPr>
          <a:xfrm>
            <a:off x="341986" y="417281"/>
            <a:ext cx="8472900" cy="610500"/>
          </a:xfrm>
          <a:prstGeom prst="rect">
            <a:avLst/>
          </a:prstGeom>
          <a:noFill/>
          <a:ln>
            <a:noFill/>
          </a:ln>
        </p:spPr>
        <p:txBody>
          <a:bodyPr anchorCtr="0" anchor="t" bIns="67225" lIns="0" spcFirstLastPara="1" rIns="107575" wrap="square" tIns="67225">
            <a:noAutofit/>
          </a:bodyPr>
          <a:lstStyle>
            <a:lvl1pPr lvl="0" marR="0" rtl="0" algn="l">
              <a:lnSpc>
                <a:spcPct val="90000"/>
              </a:lnSpc>
              <a:spcBef>
                <a:spcPts val="0"/>
              </a:spcBef>
              <a:spcAft>
                <a:spcPts val="0"/>
              </a:spcAft>
              <a:buClr>
                <a:schemeClr val="dk1"/>
              </a:buClr>
              <a:buSzPts val="2100"/>
              <a:buFont typeface="Quattrocento Sans"/>
              <a:buNone/>
              <a:defRPr b="0" i="0" sz="2100" u="none" cap="none" strike="noStrike">
                <a:solidFill>
                  <a:schemeClr val="dk1"/>
                </a:solidFill>
                <a:latin typeface="Quattrocento Sans"/>
                <a:ea typeface="Quattrocento Sans"/>
                <a:cs typeface="Quattrocento Sans"/>
                <a:sym typeface="Quattrocento Sans"/>
              </a:defRPr>
            </a:lvl1pPr>
            <a:lvl2pPr lvl="1" rtl="0">
              <a:spcBef>
                <a:spcPts val="0"/>
              </a:spcBef>
              <a:spcAft>
                <a:spcPts val="0"/>
              </a:spcAft>
              <a:buSzPts val="1000"/>
              <a:buNone/>
              <a:defRPr sz="1300"/>
            </a:lvl2pPr>
            <a:lvl3pPr lvl="2" rtl="0">
              <a:spcBef>
                <a:spcPts val="0"/>
              </a:spcBef>
              <a:spcAft>
                <a:spcPts val="0"/>
              </a:spcAft>
              <a:buSzPts val="1000"/>
              <a:buNone/>
              <a:defRPr sz="1300"/>
            </a:lvl3pPr>
            <a:lvl4pPr lvl="3" rtl="0">
              <a:spcBef>
                <a:spcPts val="0"/>
              </a:spcBef>
              <a:spcAft>
                <a:spcPts val="0"/>
              </a:spcAft>
              <a:buSzPts val="1000"/>
              <a:buNone/>
              <a:defRPr sz="1300"/>
            </a:lvl4pPr>
            <a:lvl5pPr lvl="4" rtl="0">
              <a:spcBef>
                <a:spcPts val="0"/>
              </a:spcBef>
              <a:spcAft>
                <a:spcPts val="0"/>
              </a:spcAft>
              <a:buSzPts val="1000"/>
              <a:buNone/>
              <a:defRPr sz="1300"/>
            </a:lvl5pPr>
            <a:lvl6pPr lvl="5" rtl="0">
              <a:spcBef>
                <a:spcPts val="0"/>
              </a:spcBef>
              <a:spcAft>
                <a:spcPts val="0"/>
              </a:spcAft>
              <a:buSzPts val="1000"/>
              <a:buNone/>
              <a:defRPr sz="1300"/>
            </a:lvl6pPr>
            <a:lvl7pPr lvl="6" rtl="0">
              <a:spcBef>
                <a:spcPts val="0"/>
              </a:spcBef>
              <a:spcAft>
                <a:spcPts val="0"/>
              </a:spcAft>
              <a:buSzPts val="1000"/>
              <a:buNone/>
              <a:defRPr sz="1300"/>
            </a:lvl7pPr>
            <a:lvl8pPr lvl="7" rtl="0">
              <a:spcBef>
                <a:spcPts val="0"/>
              </a:spcBef>
              <a:spcAft>
                <a:spcPts val="0"/>
              </a:spcAft>
              <a:buSzPts val="1000"/>
              <a:buNone/>
              <a:defRPr sz="1300"/>
            </a:lvl8pPr>
            <a:lvl9pPr lvl="8" rtl="0">
              <a:spcBef>
                <a:spcPts val="0"/>
              </a:spcBef>
              <a:spcAft>
                <a:spcPts val="0"/>
              </a:spcAft>
              <a:buSzPts val="1000"/>
              <a:buNone/>
              <a:defRPr sz="1300"/>
            </a:lvl9pPr>
          </a:lstStyle>
          <a:p/>
        </p:txBody>
      </p:sp>
      <p:sp>
        <p:nvSpPr>
          <p:cNvPr id="567" name="Google Shape;567;p113"/>
          <p:cNvSpPr txBox="1"/>
          <p:nvPr>
            <p:ph idx="1" type="body"/>
          </p:nvPr>
        </p:nvSpPr>
        <p:spPr>
          <a:xfrm>
            <a:off x="341995" y="1363169"/>
            <a:ext cx="8479800" cy="1742700"/>
          </a:xfrm>
          <a:prstGeom prst="rect">
            <a:avLst/>
          </a:prstGeom>
          <a:noFill/>
          <a:ln>
            <a:noFill/>
          </a:ln>
        </p:spPr>
        <p:txBody>
          <a:bodyPr anchorCtr="0" anchor="t" bIns="67225" lIns="0" spcFirstLastPara="1" rIns="107575" wrap="square" tIns="67225">
            <a:noAutofit/>
          </a:bodyPr>
          <a:lstStyle>
            <a:lvl1pPr indent="-228600" lvl="0" marL="457200" marR="0" rtl="0" algn="l">
              <a:lnSpc>
                <a:spcPct val="100000"/>
              </a:lnSpc>
              <a:spcBef>
                <a:spcPts val="0"/>
              </a:spcBef>
              <a:spcAft>
                <a:spcPts val="0"/>
              </a:spcAft>
              <a:buClr>
                <a:schemeClr val="dk1"/>
              </a:buClr>
              <a:buSzPts val="1600"/>
              <a:buFont typeface="Noto Sans Symbols"/>
              <a:buNone/>
              <a:defRPr b="0" i="0" sz="1800" u="none" cap="none" strike="noStrike">
                <a:solidFill>
                  <a:schemeClr val="dk1"/>
                </a:solidFill>
                <a:latin typeface="Quattrocento Sans"/>
                <a:ea typeface="Quattrocento Sans"/>
                <a:cs typeface="Quattrocento Sans"/>
                <a:sym typeface="Quattrocento Sans"/>
              </a:defRPr>
            </a:lvl1pPr>
            <a:lvl2pPr indent="-228600" lvl="1" marL="914400" marR="0" rtl="0" algn="l">
              <a:lnSpc>
                <a:spcPct val="100000"/>
              </a:lnSpc>
              <a:spcBef>
                <a:spcPts val="0"/>
              </a:spcBef>
              <a:spcAft>
                <a:spcPts val="0"/>
              </a:spcAft>
              <a:buClr>
                <a:schemeClr val="dk1"/>
              </a:buClr>
              <a:buSzPts val="1300"/>
              <a:buFont typeface="Noto Sans Symbols"/>
              <a:buNone/>
              <a:defRPr b="0" i="0" sz="1500" u="none" cap="none" strike="noStrike">
                <a:solidFill>
                  <a:schemeClr val="dk1"/>
                </a:solidFill>
                <a:latin typeface="Quattrocento Sans"/>
                <a:ea typeface="Quattrocento Sans"/>
                <a:cs typeface="Quattrocento Sans"/>
                <a:sym typeface="Quattrocento Sans"/>
              </a:defRPr>
            </a:lvl2pPr>
            <a:lvl3pPr indent="-228600" lvl="2" marL="1371600" marR="0" rtl="0" algn="l">
              <a:lnSpc>
                <a:spcPct val="100000"/>
              </a:lnSpc>
              <a:spcBef>
                <a:spcPts val="0"/>
              </a:spcBef>
              <a:spcAft>
                <a:spcPts val="0"/>
              </a:spcAft>
              <a:buClr>
                <a:schemeClr val="dk2"/>
              </a:buClr>
              <a:buSzPts val="1200"/>
              <a:buFont typeface="Noto Sans Symbols"/>
              <a:buNone/>
              <a:defRPr b="0" i="0" sz="1300" u="none" cap="none" strike="noStrike">
                <a:solidFill>
                  <a:schemeClr val="dk2"/>
                </a:solidFill>
                <a:latin typeface="Quattrocento Sans"/>
                <a:ea typeface="Quattrocento Sans"/>
                <a:cs typeface="Quattrocento Sans"/>
                <a:sym typeface="Quattrocento Sans"/>
              </a:defRPr>
            </a:lvl3pPr>
            <a:lvl4pPr indent="-228600" lvl="3" marL="1828800" marR="0" rtl="0" algn="l">
              <a:lnSpc>
                <a:spcPct val="100000"/>
              </a:lnSpc>
              <a:spcBef>
                <a:spcPts val="0"/>
              </a:spcBef>
              <a:spcAft>
                <a:spcPts val="0"/>
              </a:spcAft>
              <a:buClr>
                <a:schemeClr val="dk1"/>
              </a:buClr>
              <a:buSzPts val="1200"/>
              <a:buFont typeface="Noto Sans Symbols"/>
              <a:buNone/>
              <a:defRPr b="0" i="0" sz="1300" u="none" cap="none" strike="noStrike">
                <a:solidFill>
                  <a:schemeClr val="dk1"/>
                </a:solidFill>
                <a:latin typeface="Quattrocento Sans"/>
                <a:ea typeface="Quattrocento Sans"/>
                <a:cs typeface="Quattrocento Sans"/>
                <a:sym typeface="Quattrocento Sans"/>
              </a:defRPr>
            </a:lvl4pPr>
            <a:lvl5pPr indent="-228600" lvl="4" marL="2286000" marR="0" rtl="0" algn="l">
              <a:lnSpc>
                <a:spcPct val="100000"/>
              </a:lnSpc>
              <a:spcBef>
                <a:spcPts val="0"/>
              </a:spcBef>
              <a:spcAft>
                <a:spcPts val="0"/>
              </a:spcAft>
              <a:buClr>
                <a:schemeClr val="dk1"/>
              </a:buClr>
              <a:buSzPts val="800"/>
              <a:buFont typeface="Noto Sans Symbols"/>
              <a:buNone/>
              <a:defRPr b="1" i="0" sz="900" u="none" cap="none" strike="noStrike">
                <a:solidFill>
                  <a:schemeClr val="dk1"/>
                </a:solidFill>
                <a:latin typeface="Quattrocento Sans"/>
                <a:ea typeface="Quattrocento Sans"/>
                <a:cs typeface="Quattrocento Sans"/>
                <a:sym typeface="Quattrocento Sans"/>
              </a:defRPr>
            </a:lvl5pPr>
            <a:lvl6pPr indent="-228600" lvl="5" marL="2743200" marR="0" rtl="0" algn="l">
              <a:spcBef>
                <a:spcPts val="300"/>
              </a:spcBef>
              <a:spcAft>
                <a:spcPts val="0"/>
              </a:spcAft>
              <a:buClr>
                <a:schemeClr val="dk1"/>
              </a:buClr>
              <a:buSzPts val="1500"/>
              <a:buFont typeface="Arial"/>
              <a:buNone/>
              <a:defRPr b="0" i="0" sz="1500" u="none" cap="none" strike="noStrike">
                <a:solidFill>
                  <a:schemeClr val="dk1"/>
                </a:solidFill>
                <a:latin typeface="Quattrocento Sans"/>
                <a:ea typeface="Quattrocento Sans"/>
                <a:cs typeface="Quattrocento Sans"/>
                <a:sym typeface="Quattrocento Sans"/>
              </a:defRPr>
            </a:lvl6pPr>
            <a:lvl7pPr indent="-228600" lvl="6" marL="3200400" marR="0" rtl="0" algn="l">
              <a:lnSpc>
                <a:spcPct val="100000"/>
              </a:lnSpc>
              <a:spcBef>
                <a:spcPts val="0"/>
              </a:spcBef>
              <a:spcAft>
                <a:spcPts val="0"/>
              </a:spcAft>
              <a:buClr>
                <a:schemeClr val="dk1"/>
              </a:buClr>
              <a:buSzPts val="900"/>
              <a:buFont typeface="Arial"/>
              <a:buNone/>
              <a:defRPr b="0" i="0" sz="900" u="none" cap="none" strike="noStrike">
                <a:solidFill>
                  <a:schemeClr val="dk1"/>
                </a:solidFill>
                <a:latin typeface="Quattrocento Sans"/>
                <a:ea typeface="Quattrocento Sans"/>
                <a:cs typeface="Quattrocento Sans"/>
                <a:sym typeface="Quattrocento Sans"/>
              </a:defRPr>
            </a:lvl7pPr>
            <a:lvl8pPr indent="-323850" lvl="7" marL="36576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8pPr>
            <a:lvl9pPr indent="-323850" lvl="8" marL="4114800" marR="0" rtl="0" algn="l">
              <a:spcBef>
                <a:spcPts val="300"/>
              </a:spcBef>
              <a:spcAft>
                <a:spcPts val="0"/>
              </a:spcAft>
              <a:buClr>
                <a:schemeClr val="dk1"/>
              </a:buClr>
              <a:buSzPts val="1500"/>
              <a:buFont typeface="Arial"/>
              <a:buChar char="•"/>
              <a:defRPr b="0" i="0" sz="1500" u="none" cap="none" strike="noStrike">
                <a:solidFill>
                  <a:schemeClr val="dk1"/>
                </a:solidFill>
                <a:latin typeface="Quattrocento Sans"/>
                <a:ea typeface="Quattrocento Sans"/>
                <a:cs typeface="Quattrocento Sans"/>
                <a:sym typeface="Quattrocento Sans"/>
              </a:defRPr>
            </a:lvl9pPr>
          </a:lstStyle>
          <a:p/>
        </p:txBody>
      </p:sp>
      <p:pic>
        <p:nvPicPr>
          <p:cNvPr id="568" name="Google Shape;568;p113"/>
          <p:cNvPicPr preferRelativeResize="0"/>
          <p:nvPr/>
        </p:nvPicPr>
        <p:blipFill rotWithShape="1">
          <a:blip r:embed="rId1">
            <a:alphaModFix/>
          </a:blip>
          <a:srcRect b="0" l="0" r="0" t="0"/>
          <a:stretch/>
        </p:blipFill>
        <p:spPr>
          <a:xfrm rot="5400000">
            <a:off x="7074572" y="2131179"/>
            <a:ext cx="5131725" cy="873583"/>
          </a:xfrm>
          <a:prstGeom prst="rect">
            <a:avLst/>
          </a:prstGeom>
          <a:noFill/>
          <a:ln>
            <a:noFill/>
          </a:ln>
        </p:spPr>
      </p:pic>
      <p:pic>
        <p:nvPicPr>
          <p:cNvPr id="569" name="Google Shape;569;p113"/>
          <p:cNvPicPr preferRelativeResize="0"/>
          <p:nvPr/>
        </p:nvPicPr>
        <p:blipFill rotWithShape="1">
          <a:blip r:embed="rId2">
            <a:alphaModFix/>
          </a:blip>
          <a:srcRect b="0" l="0" r="0" t="0"/>
          <a:stretch/>
        </p:blipFill>
        <p:spPr>
          <a:xfrm rot="5400000">
            <a:off x="7913160" y="2258926"/>
            <a:ext cx="5143234" cy="62491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 id="2147483794" r:id="rId41"/>
  </p:sldLayoutIdLst>
  <p:transition>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992">
          <p15:clr>
            <a:srgbClr val="C35EA4"/>
          </p15:clr>
        </p15:guide>
        <p15:guide id="2" pos="1123">
          <p15:clr>
            <a:srgbClr val="C35EA4"/>
          </p15:clr>
        </p15:guide>
        <p15:guide id="3" pos="1927">
          <p15:clr>
            <a:srgbClr val="C35EA4"/>
          </p15:clr>
        </p15:guide>
        <p15:guide id="4" pos="2033">
          <p15:clr>
            <a:srgbClr val="C35EA4"/>
          </p15:clr>
        </p15:guide>
        <p15:guide id="5" pos="2834">
          <p15:clr>
            <a:srgbClr val="C35EA4"/>
          </p15:clr>
        </p15:guide>
        <p15:guide id="6" pos="2943">
          <p15:clr>
            <a:srgbClr val="C35EA4"/>
          </p15:clr>
        </p15:guide>
        <p15:guide id="7" pos="3737">
          <p15:clr>
            <a:srgbClr val="C35EA4"/>
          </p15:clr>
        </p15:guide>
        <p15:guide id="8" pos="3845">
          <p15:clr>
            <a:srgbClr val="C35EA4"/>
          </p15:clr>
        </p15:guide>
        <p15:guide id="9" pos="4649">
          <p15:clr>
            <a:srgbClr val="C35EA4"/>
          </p15:clr>
        </p15:guide>
        <p15:guide id="10" pos="4756">
          <p15:clr>
            <a:srgbClr val="C35EA4"/>
          </p15:clr>
        </p15:guide>
        <p15:guide id="11" pos="215">
          <p15:clr>
            <a:srgbClr val="F26B43"/>
          </p15:clr>
        </p15:guide>
        <p15:guide id="12" pos="5562">
          <p15:clr>
            <a:srgbClr val="F26B43"/>
          </p15:clr>
        </p15:guide>
        <p15:guide id="13" orient="horz" pos="552">
          <p15:clr>
            <a:srgbClr val="5ACBF0"/>
          </p15:clr>
        </p15:guide>
        <p15:guide id="14" orient="horz" pos="1020">
          <p15:clr>
            <a:srgbClr val="5ACBF0"/>
          </p15:clr>
        </p15:guide>
        <p15:guide id="15" orient="horz" pos="445">
          <p15:clr>
            <a:srgbClr val="5ACBF0"/>
          </p15:clr>
        </p15:guide>
        <p15:guide id="16" orient="horz" pos="1113">
          <p15:clr>
            <a:srgbClr val="5ACBF0"/>
          </p15:clr>
        </p15:guide>
        <p15:guide id="17" orient="horz" pos="1566">
          <p15:clr>
            <a:srgbClr val="5ACBF0"/>
          </p15:clr>
        </p15:guide>
        <p15:guide id="18" orient="horz" pos="1691">
          <p15:clr>
            <a:srgbClr val="5ACBF0"/>
          </p15:clr>
        </p15:guide>
        <p15:guide id="19" orient="horz" pos="208">
          <p15:clr>
            <a:srgbClr val="F26B43"/>
          </p15:clr>
        </p15:guide>
        <p15:guide id="20" orient="horz" pos="3030">
          <p15:clr>
            <a:srgbClr val="F26B43"/>
          </p15:clr>
        </p15:guide>
        <p15:guide id="21" orient="horz" pos="2126">
          <p15:clr>
            <a:srgbClr val="5ACBF0"/>
          </p15:clr>
        </p15:guide>
        <p15:guide id="22" orient="horz" pos="2220">
          <p15:clr>
            <a:srgbClr val="5ACBF0"/>
          </p15:clr>
        </p15:guide>
        <p15:guide id="23" orient="horz" pos="2679">
          <p15:clr>
            <a:srgbClr val="5ACBF0"/>
          </p15:clr>
        </p15:guide>
        <p15:guide id="24" orient="horz" pos="2767">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xml"/><Relationship Id="rId3" Type="http://schemas.openxmlformats.org/officeDocument/2006/relationships/hyperlink" Target="https://academy.databricks.com/class/register" TargetMode="External"/><Relationship Id="rId4" Type="http://schemas.openxmlformats.org/officeDocument/2006/relationships/hyperlink" Target="mailto:adb-certification@databricks.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74.pn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6.xml"/><Relationship Id="rId2" Type="http://schemas.openxmlformats.org/officeDocument/2006/relationships/notesSlide" Target="../notesSlides/notesSlide11.xml"/><Relationship Id="rId3" Type="http://schemas.openxmlformats.org/officeDocument/2006/relationships/image" Target="../media/image75.png"/><Relationship Id="rId4" Type="http://schemas.openxmlformats.org/officeDocument/2006/relationships/image" Target="../media/image86.png"/><Relationship Id="rId9" Type="http://schemas.openxmlformats.org/officeDocument/2006/relationships/image" Target="../media/image82.png"/><Relationship Id="rId5" Type="http://schemas.openxmlformats.org/officeDocument/2006/relationships/image" Target="../media/image81.png"/><Relationship Id="rId6" Type="http://schemas.openxmlformats.org/officeDocument/2006/relationships/image" Target="../media/image96.png"/><Relationship Id="rId7" Type="http://schemas.openxmlformats.org/officeDocument/2006/relationships/image" Target="../media/image77.png"/><Relationship Id="rId8" Type="http://schemas.openxmlformats.org/officeDocument/2006/relationships/image" Target="../media/image83.png"/><Relationship Id="rId11" Type="http://schemas.openxmlformats.org/officeDocument/2006/relationships/image" Target="../media/image101.png"/><Relationship Id="rId10" Type="http://schemas.openxmlformats.org/officeDocument/2006/relationships/image" Target="../media/image85.png"/><Relationship Id="rId13" Type="http://schemas.openxmlformats.org/officeDocument/2006/relationships/image" Target="../media/image94.png"/><Relationship Id="rId12" Type="http://schemas.openxmlformats.org/officeDocument/2006/relationships/image" Target="../media/image90.png"/><Relationship Id="rId15" Type="http://schemas.openxmlformats.org/officeDocument/2006/relationships/image" Target="../media/image95.png"/><Relationship Id="rId14" Type="http://schemas.openxmlformats.org/officeDocument/2006/relationships/image" Target="../media/image93.png"/><Relationship Id="rId16" Type="http://schemas.openxmlformats.org/officeDocument/2006/relationships/image" Target="../media/image1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2.xml"/><Relationship Id="rId3" Type="http://schemas.openxmlformats.org/officeDocument/2006/relationships/image" Target="../media/image87.png"/><Relationship Id="rId4" Type="http://schemas.openxmlformats.org/officeDocument/2006/relationships/image" Target="../media/image99.png"/><Relationship Id="rId9" Type="http://schemas.openxmlformats.org/officeDocument/2006/relationships/image" Target="../media/image92.png"/><Relationship Id="rId5" Type="http://schemas.openxmlformats.org/officeDocument/2006/relationships/image" Target="../media/image89.png"/><Relationship Id="rId6" Type="http://schemas.openxmlformats.org/officeDocument/2006/relationships/image" Target="../media/image91.png"/><Relationship Id="rId7" Type="http://schemas.openxmlformats.org/officeDocument/2006/relationships/image" Target="../media/image123.png"/><Relationship Id="rId8" Type="http://schemas.openxmlformats.org/officeDocument/2006/relationships/image" Target="../media/image8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 Id="rId3" Type="http://schemas.openxmlformats.org/officeDocument/2006/relationships/hyperlink" Target="http://alendar.google.com/calendar/render#main_7" TargetMode="External"/><Relationship Id="rId4" Type="http://schemas.openxmlformats.org/officeDocument/2006/relationships/image" Target="../media/image1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8.xml"/><Relationship Id="rId3" Type="http://schemas.openxmlformats.org/officeDocument/2006/relationships/hyperlink" Target="https://docs.microsoft.com/en-us/azure/databricks/clusters/instance-pool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9.xml"/><Relationship Id="rId3" Type="http://schemas.openxmlformats.org/officeDocument/2006/relationships/image" Target="../media/image97.jpg"/><Relationship Id="rId4" Type="http://schemas.openxmlformats.org/officeDocument/2006/relationships/hyperlink" Target="https://docs.microsoft.com/en-us/azure/databricks/security/network/ip-access-list" TargetMode="External"/><Relationship Id="rId9" Type="http://schemas.openxmlformats.org/officeDocument/2006/relationships/image" Target="../media/image103.png"/><Relationship Id="rId5" Type="http://schemas.openxmlformats.org/officeDocument/2006/relationships/image" Target="../media/image98.png"/><Relationship Id="rId6" Type="http://schemas.openxmlformats.org/officeDocument/2006/relationships/image" Target="../media/image102.png"/><Relationship Id="rId7" Type="http://schemas.openxmlformats.org/officeDocument/2006/relationships/image" Target="../media/image100.png"/><Relationship Id="rId8" Type="http://schemas.openxmlformats.org/officeDocument/2006/relationships/image" Target="../media/image10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hyperlink" Target="https://academy.databricks.com/class/register" TargetMode="External"/><Relationship Id="rId4" Type="http://schemas.openxmlformats.org/officeDocument/2006/relationships/hyperlink" Target="mailto:adb-certification@databricks.com" TargetMode="External"/><Relationship Id="rId5" Type="http://schemas.openxmlformats.org/officeDocument/2006/relationships/image" Target="../media/image7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0.xml"/><Relationship Id="rId3" Type="http://schemas.openxmlformats.org/officeDocument/2006/relationships/hyperlink" Target="https://docs.microsoft.com/en-us/azure/databricks/administration-guide/clusters/policies" TargetMode="External"/><Relationship Id="rId4" Type="http://schemas.openxmlformats.org/officeDocument/2006/relationships/image" Target="../media/image10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1.xml"/><Relationship Id="rId3" Type="http://schemas.openxmlformats.org/officeDocument/2006/relationships/hyperlink" Target="https://docs.microsoft.com/en-us/azure/databricks/spark/latest/structured-streaming/auto-loader" TargetMode="External"/><Relationship Id="rId4" Type="http://schemas.openxmlformats.org/officeDocument/2006/relationships/image" Target="../media/image142.png"/><Relationship Id="rId5" Type="http://schemas.openxmlformats.org/officeDocument/2006/relationships/image" Target="../media/image112.png"/><Relationship Id="rId6" Type="http://schemas.openxmlformats.org/officeDocument/2006/relationships/image" Target="../media/image107.png"/><Relationship Id="rId7" Type="http://schemas.openxmlformats.org/officeDocument/2006/relationships/image" Target="../media/image1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2.xml"/><Relationship Id="rId3" Type="http://schemas.openxmlformats.org/officeDocument/2006/relationships/image" Target="../media/image110.png"/><Relationship Id="rId4" Type="http://schemas.openxmlformats.org/officeDocument/2006/relationships/hyperlink" Target="https://azure.microsoft.com/en-us/updates/azure-databricks-is-now-available-in-the-azure-government-cloud-in-preview/" TargetMode="External"/><Relationship Id="rId5" Type="http://schemas.openxmlformats.org/officeDocument/2006/relationships/image" Target="../media/image108.png"/><Relationship Id="rId6" Type="http://schemas.openxmlformats.org/officeDocument/2006/relationships/image" Target="../media/image1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4.xml"/><Relationship Id="rId3" Type="http://schemas.openxmlformats.org/officeDocument/2006/relationships/image" Target="../media/image111.png"/><Relationship Id="rId4" Type="http://schemas.openxmlformats.org/officeDocument/2006/relationships/image" Target="../media/image1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xml"/><Relationship Id="rId3" Type="http://schemas.openxmlformats.org/officeDocument/2006/relationships/image" Target="../media/image1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6.xml"/><Relationship Id="rId3" Type="http://schemas.openxmlformats.org/officeDocument/2006/relationships/image" Target="../media/image127.png"/><Relationship Id="rId4" Type="http://schemas.openxmlformats.org/officeDocument/2006/relationships/image" Target="../media/image141.png"/><Relationship Id="rId9" Type="http://schemas.openxmlformats.org/officeDocument/2006/relationships/image" Target="../media/image115.png"/><Relationship Id="rId5" Type="http://schemas.openxmlformats.org/officeDocument/2006/relationships/image" Target="../media/image139.png"/><Relationship Id="rId6" Type="http://schemas.openxmlformats.org/officeDocument/2006/relationships/image" Target="../media/image118.png"/><Relationship Id="rId7" Type="http://schemas.openxmlformats.org/officeDocument/2006/relationships/image" Target="../media/image143.png"/><Relationship Id="rId8" Type="http://schemas.openxmlformats.org/officeDocument/2006/relationships/image" Target="../media/image145.png"/><Relationship Id="rId11" Type="http://schemas.openxmlformats.org/officeDocument/2006/relationships/image" Target="../media/image144.png"/><Relationship Id="rId10" Type="http://schemas.openxmlformats.org/officeDocument/2006/relationships/image" Target="../media/image1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7.xml"/><Relationship Id="rId3" Type="http://schemas.openxmlformats.org/officeDocument/2006/relationships/image" Target="../media/image121.png"/><Relationship Id="rId4" Type="http://schemas.openxmlformats.org/officeDocument/2006/relationships/image" Target="../media/image120.png"/><Relationship Id="rId5" Type="http://schemas.openxmlformats.org/officeDocument/2006/relationships/image" Target="../media/image122.png"/><Relationship Id="rId6" Type="http://schemas.openxmlformats.org/officeDocument/2006/relationships/image" Target="../media/image125.png"/><Relationship Id="rId7" Type="http://schemas.openxmlformats.org/officeDocument/2006/relationships/image" Target="../media/image124.png"/><Relationship Id="rId8" Type="http://schemas.openxmlformats.org/officeDocument/2006/relationships/image" Target="../media/image1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8.xml"/><Relationship Id="rId3" Type="http://schemas.openxmlformats.org/officeDocument/2006/relationships/image" Target="../media/image1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9.xml"/><Relationship Id="rId3" Type="http://schemas.openxmlformats.org/officeDocument/2006/relationships/image" Target="../media/image131.png"/><Relationship Id="rId4" Type="http://schemas.openxmlformats.org/officeDocument/2006/relationships/image" Target="../media/image129.png"/><Relationship Id="rId5" Type="http://schemas.openxmlformats.org/officeDocument/2006/relationships/image" Target="../media/image1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31.xml"/><Relationship Id="rId3" Type="http://schemas.openxmlformats.org/officeDocument/2006/relationships/image" Target="../media/image140.png"/><Relationship Id="rId4" Type="http://schemas.openxmlformats.org/officeDocument/2006/relationships/image" Target="../media/image133.png"/><Relationship Id="rId9" Type="http://schemas.openxmlformats.org/officeDocument/2006/relationships/image" Target="../media/image138.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10" Type="http://schemas.openxmlformats.org/officeDocument/2006/relationships/image" Target="../media/image14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4.xml"/><Relationship Id="rId3" Type="http://schemas.openxmlformats.org/officeDocument/2006/relationships/hyperlink" Target="https://academy.databricks.com/class/register" TargetMode="External"/><Relationship Id="rId4" Type="http://schemas.openxmlformats.org/officeDocument/2006/relationships/hyperlink" Target="https://academy.databricks.com/class/registe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5.xml"/><Relationship Id="rId3" Type="http://schemas.openxmlformats.org/officeDocument/2006/relationships/hyperlink" Target="https://academy.databricks.com/class/register" TargetMode="External"/><Relationship Id="rId4" Type="http://schemas.openxmlformats.org/officeDocument/2006/relationships/hyperlink" Target="https://academy.databricks.com/class/registe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80.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9.png"/><Relationship Id="rId7"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16.png"/><Relationship Id="rId4" Type="http://schemas.openxmlformats.org/officeDocument/2006/relationships/image" Target="../media/image10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idx="4294967295" type="body"/>
          </p:nvPr>
        </p:nvSpPr>
        <p:spPr>
          <a:xfrm>
            <a:off x="311675" y="1321325"/>
            <a:ext cx="8700900" cy="3416400"/>
          </a:xfrm>
          <a:prstGeom prst="rect">
            <a:avLst/>
          </a:prstGeom>
        </p:spPr>
        <p:txBody>
          <a:bodyPr anchorCtr="0" anchor="t" bIns="67225" lIns="0" spcFirstLastPara="1" rIns="107575" wrap="square" tIns="67225">
            <a:noAutofit/>
          </a:bodyPr>
          <a:lstStyle/>
          <a:p>
            <a:pPr indent="-165100" lvl="0" marL="330200" rtl="0" algn="l">
              <a:spcBef>
                <a:spcPts val="0"/>
              </a:spcBef>
              <a:spcAft>
                <a:spcPts val="0"/>
              </a:spcAft>
              <a:buSzPts val="1600"/>
              <a:buNone/>
            </a:pPr>
            <a:r>
              <a:rPr b="1" lang="en"/>
              <a:t>Register</a:t>
            </a:r>
            <a:r>
              <a:rPr lang="en"/>
              <a:t> - </a:t>
            </a:r>
            <a:r>
              <a:rPr lang="en" u="sng">
                <a:solidFill>
                  <a:schemeClr val="hlink"/>
                </a:solidFill>
                <a:hlinkClick r:id="rId3"/>
              </a:rPr>
              <a:t>https://academy.databricks.com/class/register</a:t>
            </a:r>
            <a:endParaRPr/>
          </a:p>
          <a:p>
            <a:pPr indent="-1003300" lvl="2" marL="1003300" rtl="0" algn="l">
              <a:spcBef>
                <a:spcPts val="0"/>
              </a:spcBef>
              <a:spcAft>
                <a:spcPts val="0"/>
              </a:spcAft>
              <a:buSzPts val="1200"/>
              <a:buNone/>
            </a:pPr>
            <a:r>
              <a:rPr lang="en"/>
              <a:t>Codes: </a:t>
            </a:r>
            <a:r>
              <a:rPr lang="en" sz="1050">
                <a:solidFill>
                  <a:srgbClr val="3C4043"/>
                </a:solidFill>
                <a:highlight>
                  <a:srgbClr val="FFFFFF"/>
                </a:highlight>
                <a:latin typeface="Roboto"/>
                <a:ea typeface="Roboto"/>
                <a:cs typeface="Roboto"/>
                <a:sym typeface="Roboto"/>
              </a:rPr>
              <a:t>Americas West: A1O0K9 ; Americas East: Z3J7L2;  EMEA: H0M3N8;  India/APAC: I0V8C1; ANZ/Japan/GCR: Q5V2W1</a:t>
            </a:r>
            <a:endParaRPr sz="1050">
              <a:solidFill>
                <a:srgbClr val="3C4043"/>
              </a:solidFill>
              <a:highlight>
                <a:srgbClr val="FFFFFF"/>
              </a:highlight>
              <a:latin typeface="Roboto"/>
              <a:ea typeface="Roboto"/>
              <a:cs typeface="Roboto"/>
              <a:sym typeface="Roboto"/>
            </a:endParaRPr>
          </a:p>
          <a:p>
            <a:pPr indent="-1003300" lvl="2" marL="1003300" rtl="0" algn="l">
              <a:spcBef>
                <a:spcPts val="0"/>
              </a:spcBef>
              <a:spcAft>
                <a:spcPts val="0"/>
              </a:spcAft>
              <a:buClr>
                <a:srgbClr val="3C4043"/>
              </a:buClr>
              <a:buSzPts val="1050"/>
              <a:buFont typeface="Roboto"/>
              <a:buNone/>
            </a:pPr>
            <a:r>
              <a:t/>
            </a:r>
            <a:endParaRPr sz="1050">
              <a:solidFill>
                <a:srgbClr val="3C4043"/>
              </a:solidFill>
              <a:highlight>
                <a:srgbClr val="FFFFFF"/>
              </a:highlight>
              <a:latin typeface="Roboto"/>
              <a:ea typeface="Roboto"/>
              <a:cs typeface="Roboto"/>
              <a:sym typeface="Roboto"/>
            </a:endParaRPr>
          </a:p>
          <a:p>
            <a:pPr indent="-165100" lvl="1" marL="673100" rtl="0" algn="l">
              <a:spcBef>
                <a:spcPts val="0"/>
              </a:spcBef>
              <a:spcAft>
                <a:spcPts val="0"/>
              </a:spcAft>
              <a:buSzPts val="1300"/>
              <a:buNone/>
            </a:pPr>
            <a:r>
              <a:rPr lang="en"/>
              <a:t>Demos/Hands-On (Linked above in Databricks Academy)</a:t>
            </a:r>
            <a:endParaRPr/>
          </a:p>
          <a:p>
            <a:pPr indent="0" lvl="0" marL="914400" rtl="0" algn="l">
              <a:spcBef>
                <a:spcPts val="0"/>
              </a:spcBef>
              <a:spcAft>
                <a:spcPts val="0"/>
              </a:spcAft>
              <a:buNone/>
            </a:pPr>
            <a:r>
              <a:rPr lang="en" sz="1300"/>
              <a:t>If you want to follow along please have a Databricks workspace and a DBR 6.x cluster ready</a:t>
            </a:r>
            <a:endParaRPr sz="1300">
              <a:solidFill>
                <a:schemeClr val="dk1"/>
              </a:solidFill>
            </a:endParaRPr>
          </a:p>
          <a:p>
            <a:pPr indent="-1003300" lvl="2" marL="1003300" rtl="0" algn="l">
              <a:spcBef>
                <a:spcPts val="0"/>
              </a:spcBef>
              <a:spcAft>
                <a:spcPts val="0"/>
              </a:spcAft>
              <a:buSzPts val="1200"/>
              <a:buNone/>
            </a:pPr>
            <a:r>
              <a:t/>
            </a:r>
            <a:endParaRPr/>
          </a:p>
          <a:p>
            <a:pPr indent="-165100" lvl="1" marL="673100" rtl="0" algn="l">
              <a:spcBef>
                <a:spcPts val="0"/>
              </a:spcBef>
              <a:spcAft>
                <a:spcPts val="0"/>
              </a:spcAft>
              <a:buSzPts val="1300"/>
              <a:buNone/>
            </a:pPr>
            <a:r>
              <a:rPr lang="en"/>
              <a:t>Capstone (</a:t>
            </a:r>
            <a:r>
              <a:rPr lang="en"/>
              <a:t>Linked above in Databricks Academy</a:t>
            </a:r>
            <a:r>
              <a:rPr lang="en"/>
              <a:t>) - </a:t>
            </a:r>
            <a:r>
              <a:rPr i="1" lang="en"/>
              <a:t>Databricks Essentials Certification and Badge</a:t>
            </a:r>
            <a:endParaRPr i="1"/>
          </a:p>
          <a:p>
            <a:pPr indent="-165100" lvl="1" marL="673100" rtl="0" algn="l">
              <a:spcBef>
                <a:spcPts val="0"/>
              </a:spcBef>
              <a:spcAft>
                <a:spcPts val="0"/>
              </a:spcAft>
              <a:buSzPts val="1300"/>
              <a:buNone/>
            </a:pPr>
            <a:r>
              <a:rPr lang="en"/>
              <a:t>Submit finished notebook to: </a:t>
            </a:r>
            <a:endParaRPr/>
          </a:p>
          <a:p>
            <a:pPr indent="-165100" lvl="2" marL="1003300" rtl="0" algn="l">
              <a:spcBef>
                <a:spcPts val="0"/>
              </a:spcBef>
              <a:spcAft>
                <a:spcPts val="0"/>
              </a:spcAft>
              <a:buClr>
                <a:srgbClr val="000000"/>
              </a:buClr>
              <a:buSzPts val="1200"/>
              <a:buNone/>
            </a:pPr>
            <a:r>
              <a:rPr lang="en" u="sng">
                <a:solidFill>
                  <a:srgbClr val="000000"/>
                </a:solidFill>
                <a:hlinkClick r:id="rId4">
                  <a:extLst>
                    <a:ext uri="{A12FA001-AC4F-418D-AE19-62706E023703}">
                      <ahyp:hlinkClr val="tx"/>
                    </a:ext>
                  </a:extLst>
                </a:hlinkClick>
              </a:rPr>
              <a:t>adb-certification@databricks.com</a:t>
            </a:r>
            <a:endParaRPr>
              <a:solidFill>
                <a:srgbClr val="000000"/>
              </a:solidFill>
            </a:endParaRPr>
          </a:p>
          <a:p>
            <a:pPr indent="-165100" lvl="2" marL="1003300" rtl="0" algn="l">
              <a:spcBef>
                <a:spcPts val="0"/>
              </a:spcBef>
              <a:spcAft>
                <a:spcPts val="0"/>
              </a:spcAft>
              <a:buClr>
                <a:srgbClr val="000000"/>
              </a:buClr>
              <a:buSzPts val="1200"/>
              <a:buNone/>
            </a:pPr>
            <a:r>
              <a:rPr lang="en">
                <a:solidFill>
                  <a:srgbClr val="000000"/>
                </a:solidFill>
              </a:rPr>
              <a:t>Due October 1st!</a:t>
            </a:r>
            <a:endParaRPr>
              <a:solidFill>
                <a:srgbClr val="000000"/>
              </a:solidFill>
            </a:endParaRPr>
          </a:p>
          <a:p>
            <a:pPr indent="-165100" lvl="2" marL="1003300" rtl="0" algn="l">
              <a:spcBef>
                <a:spcPts val="0"/>
              </a:spcBef>
              <a:spcAft>
                <a:spcPts val="0"/>
              </a:spcAft>
              <a:buClr>
                <a:srgbClr val="000000"/>
              </a:buClr>
              <a:buSzPts val="1200"/>
              <a:buNone/>
            </a:pPr>
            <a:r>
              <a:t/>
            </a:r>
            <a:endParaRPr>
              <a:solidFill>
                <a:srgbClr val="000000"/>
              </a:solidFill>
            </a:endParaRPr>
          </a:p>
          <a:p>
            <a:pPr indent="-165100" lvl="1" marL="673100" rtl="0" algn="l">
              <a:spcBef>
                <a:spcPts val="0"/>
              </a:spcBef>
              <a:spcAft>
                <a:spcPts val="0"/>
              </a:spcAft>
              <a:buSzPts val="1300"/>
              <a:buNone/>
            </a:pPr>
            <a:r>
              <a:rPr lang="en"/>
              <a:t>Passing “Capstone” notebooks  will receive the </a:t>
            </a:r>
            <a:r>
              <a:rPr b="1" i="1" lang="en"/>
              <a:t>Databricks Essentials Certification and Badge</a:t>
            </a:r>
            <a:r>
              <a:rPr lang="en"/>
              <a:t> </a:t>
            </a:r>
            <a:endParaRPr/>
          </a:p>
          <a:p>
            <a:pPr indent="0" lvl="0" marL="0" rtl="0" algn="l">
              <a:spcBef>
                <a:spcPts val="0"/>
              </a:spcBef>
              <a:spcAft>
                <a:spcPts val="0"/>
              </a:spcAft>
              <a:buNone/>
            </a:pPr>
            <a:r>
              <a:t/>
            </a:r>
            <a:endParaRPr/>
          </a:p>
          <a:p>
            <a:pPr indent="-165100" lvl="0" marL="330200" rtl="0" algn="l">
              <a:spcBef>
                <a:spcPts val="0"/>
              </a:spcBef>
              <a:spcAft>
                <a:spcPts val="0"/>
              </a:spcAft>
              <a:buSzPts val="1600"/>
              <a:buNone/>
            </a:pPr>
            <a:r>
              <a:rPr b="1" lang="en"/>
              <a:t>Today’s Slides</a:t>
            </a:r>
            <a:endParaRPr b="1"/>
          </a:p>
          <a:p>
            <a:pPr indent="0" lvl="0" marL="1003300" rtl="0" algn="l">
              <a:spcBef>
                <a:spcPts val="0"/>
              </a:spcBef>
              <a:spcAft>
                <a:spcPts val="0"/>
              </a:spcAft>
              <a:buNone/>
            </a:pPr>
            <a:r>
              <a:rPr lang="en" sz="1500"/>
              <a:t>Link: </a:t>
            </a:r>
            <a:endParaRPr/>
          </a:p>
        </p:txBody>
      </p:sp>
      <p:sp>
        <p:nvSpPr>
          <p:cNvPr id="883" name="Google Shape;883;p153"/>
          <p:cNvSpPr txBox="1"/>
          <p:nvPr>
            <p:ph type="title"/>
          </p:nvPr>
        </p:nvSpPr>
        <p:spPr>
          <a:xfrm>
            <a:off x="311675" y="565546"/>
            <a:ext cx="7943100" cy="9258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Class Setup</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62"/>
          <p:cNvSpPr/>
          <p:nvPr/>
        </p:nvSpPr>
        <p:spPr>
          <a:xfrm>
            <a:off x="3288610" y="4196752"/>
            <a:ext cx="2566800" cy="598500"/>
          </a:xfrm>
          <a:prstGeom prst="rect">
            <a:avLst/>
          </a:prstGeom>
          <a:noFill/>
          <a:ln>
            <a:noFill/>
          </a:ln>
        </p:spPr>
        <p:txBody>
          <a:bodyPr anchorCtr="0" anchor="ctr" bIns="62125" lIns="124300" spcFirstLastPara="1" rIns="124300" wrap="square" tIns="621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Quattrocento Sans"/>
                <a:ea typeface="Quattrocento Sans"/>
                <a:cs typeface="Quattrocento Sans"/>
                <a:sym typeface="Quattrocento Sans"/>
              </a:rPr>
              <a:t>of the data processed in Azure Databricks is Delta</a:t>
            </a:r>
            <a:endParaRPr b="0" i="0" sz="1800" u="none" cap="none" strike="noStrike">
              <a:solidFill>
                <a:srgbClr val="FFFFFF"/>
              </a:solidFill>
              <a:latin typeface="Quattrocento Sans"/>
              <a:ea typeface="Quattrocento Sans"/>
              <a:cs typeface="Quattrocento Sans"/>
              <a:sym typeface="Quattrocento Sans"/>
            </a:endParaRPr>
          </a:p>
        </p:txBody>
      </p:sp>
      <p:sp>
        <p:nvSpPr>
          <p:cNvPr id="963" name="Google Shape;963;p162"/>
          <p:cNvSpPr/>
          <p:nvPr/>
        </p:nvSpPr>
        <p:spPr>
          <a:xfrm>
            <a:off x="2542302" y="3416273"/>
            <a:ext cx="4059600" cy="794700"/>
          </a:xfrm>
          <a:prstGeom prst="rect">
            <a:avLst/>
          </a:prstGeom>
          <a:noFill/>
          <a:ln>
            <a:noFill/>
          </a:ln>
        </p:spPr>
        <p:txBody>
          <a:bodyPr anchorCtr="0" anchor="ctr" bIns="62125" lIns="124300" spcFirstLastPara="1" rIns="0" wrap="square" tIns="62125">
            <a:noAutofit/>
          </a:bodyPr>
          <a:lstStyle/>
          <a:p>
            <a:pPr indent="0" lvl="0" marL="0" marR="0" rtl="0" algn="ctr">
              <a:lnSpc>
                <a:spcPct val="100000"/>
              </a:lnSpc>
              <a:spcBef>
                <a:spcPts val="0"/>
              </a:spcBef>
              <a:spcAft>
                <a:spcPts val="0"/>
              </a:spcAft>
              <a:buClr>
                <a:srgbClr val="000000"/>
              </a:buClr>
              <a:buSzPts val="8000"/>
              <a:buFont typeface="Arial"/>
              <a:buNone/>
            </a:pPr>
            <a:r>
              <a:rPr b="1" i="0" lang="en" sz="7100" u="none" cap="none" strike="noStrike">
                <a:solidFill>
                  <a:srgbClr val="FFFFFF"/>
                </a:solidFill>
                <a:latin typeface="Quattrocento Sans"/>
                <a:ea typeface="Quattrocento Sans"/>
                <a:cs typeface="Quattrocento Sans"/>
                <a:sym typeface="Quattrocento Sans"/>
              </a:rPr>
              <a:t>75%</a:t>
            </a:r>
            <a:endParaRPr b="1" i="0" sz="7100" u="none" cap="none" strike="noStrike">
              <a:solidFill>
                <a:srgbClr val="FFFFFF"/>
              </a:solidFill>
              <a:latin typeface="Quattrocento Sans"/>
              <a:ea typeface="Quattrocento Sans"/>
              <a:cs typeface="Quattrocento Sans"/>
              <a:sym typeface="Quattrocento Sans"/>
            </a:endParaRPr>
          </a:p>
        </p:txBody>
      </p:sp>
      <p:sp>
        <p:nvSpPr>
          <p:cNvPr id="964" name="Google Shape;964;p162"/>
          <p:cNvSpPr txBox="1"/>
          <p:nvPr/>
        </p:nvSpPr>
        <p:spPr>
          <a:xfrm>
            <a:off x="0" y="2181832"/>
            <a:ext cx="9144000" cy="884100"/>
          </a:xfrm>
          <a:prstGeom prst="rect">
            <a:avLst/>
          </a:prstGeom>
          <a:noFill/>
          <a:ln>
            <a:noFill/>
          </a:ln>
        </p:spPr>
        <p:txBody>
          <a:bodyPr anchorCtr="0" anchor="ctr" bIns="91425" lIns="672350" spcFirstLastPara="1" rIns="672350" wrap="square" tIns="91425">
            <a:noAutofit/>
          </a:bodyPr>
          <a:lstStyle/>
          <a:p>
            <a:pPr indent="0" lvl="0" marL="0" rtl="0" algn="ctr">
              <a:spcBef>
                <a:spcPts val="0"/>
              </a:spcBef>
              <a:spcAft>
                <a:spcPts val="0"/>
              </a:spcAft>
              <a:buNone/>
            </a:pPr>
            <a:r>
              <a:rPr lang="en" sz="2200">
                <a:solidFill>
                  <a:schemeClr val="lt1"/>
                </a:solidFill>
                <a:latin typeface="Quattrocento Sans"/>
                <a:ea typeface="Quattrocento Sans"/>
                <a:cs typeface="Quattrocento Sans"/>
                <a:sym typeface="Quattrocento Sans"/>
              </a:rPr>
              <a:t>Open-source storage layer that brings ACID transactions to Apache Spark™ and big data workloads.</a:t>
            </a:r>
            <a:endParaRPr sz="2200">
              <a:solidFill>
                <a:schemeClr val="lt1"/>
              </a:solidFill>
              <a:latin typeface="Quattrocento Sans"/>
              <a:ea typeface="Quattrocento Sans"/>
              <a:cs typeface="Quattrocento Sans"/>
              <a:sym typeface="Quattrocento Sans"/>
            </a:endParaRPr>
          </a:p>
        </p:txBody>
      </p:sp>
      <p:pic>
        <p:nvPicPr>
          <p:cNvPr id="965" name="Google Shape;965;p162"/>
          <p:cNvPicPr preferRelativeResize="0"/>
          <p:nvPr/>
        </p:nvPicPr>
        <p:blipFill rotWithShape="1">
          <a:blip r:embed="rId3">
            <a:alphaModFix/>
          </a:blip>
          <a:srcRect b="0" l="0" r="0" t="0"/>
          <a:stretch/>
        </p:blipFill>
        <p:spPr>
          <a:xfrm>
            <a:off x="2424536" y="1232180"/>
            <a:ext cx="4294927" cy="1154666"/>
          </a:xfrm>
          <a:prstGeom prst="rect">
            <a:avLst/>
          </a:prstGeom>
          <a:noFill/>
          <a:ln>
            <a:noFill/>
          </a:ln>
        </p:spPr>
      </p:pic>
      <p:sp>
        <p:nvSpPr>
          <p:cNvPr id="966" name="Google Shape;966;p162"/>
          <p:cNvSpPr/>
          <p:nvPr/>
        </p:nvSpPr>
        <p:spPr>
          <a:xfrm>
            <a:off x="284618" y="294475"/>
            <a:ext cx="1746900" cy="33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7225" lIns="67225" spcFirstLastPara="1" rIns="67225" wrap="square" tIns="67225">
            <a:noAutofit/>
          </a:bodyPr>
          <a:lstStyle/>
          <a:p>
            <a:pPr indent="0" lvl="0" marL="0" rtl="0" algn="l">
              <a:spcBef>
                <a:spcPts val="0"/>
              </a:spcBef>
              <a:spcAft>
                <a:spcPts val="0"/>
              </a:spcAft>
              <a:buNone/>
            </a:pPr>
            <a:r>
              <a:t/>
            </a:r>
            <a:endParaRPr/>
          </a:p>
        </p:txBody>
      </p:sp>
      <p:pic>
        <p:nvPicPr>
          <p:cNvPr id="967" name="Google Shape;967;p162"/>
          <p:cNvPicPr preferRelativeResize="0"/>
          <p:nvPr/>
        </p:nvPicPr>
        <p:blipFill>
          <a:blip r:embed="rId4">
            <a:alphaModFix/>
          </a:blip>
          <a:stretch>
            <a:fillRect/>
          </a:stretch>
        </p:blipFill>
        <p:spPr>
          <a:xfrm>
            <a:off x="2548784" y="92116"/>
            <a:ext cx="4247212" cy="824312"/>
          </a:xfrm>
          <a:prstGeom prst="rect">
            <a:avLst/>
          </a:prstGeom>
          <a:noFill/>
          <a:ln>
            <a:noFill/>
          </a:ln>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3"/>
          <p:cNvSpPr/>
          <p:nvPr/>
        </p:nvSpPr>
        <p:spPr>
          <a:xfrm>
            <a:off x="2916942" y="1552337"/>
            <a:ext cx="3132900" cy="1812600"/>
          </a:xfrm>
          <a:prstGeom prst="rect">
            <a:avLst/>
          </a:prstGeom>
          <a:solidFill>
            <a:schemeClr val="accent3"/>
          </a:solidFill>
          <a:ln cap="flat" cmpd="sng" w="9525">
            <a:solidFill>
              <a:srgbClr val="3C3C4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74" name="Google Shape;974;p163"/>
          <p:cNvSpPr txBox="1"/>
          <p:nvPr/>
        </p:nvSpPr>
        <p:spPr>
          <a:xfrm>
            <a:off x="6841525" y="1510459"/>
            <a:ext cx="1280100" cy="54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a:t>
            </a:r>
            <a:r>
              <a:rPr lang="en" sz="1000">
                <a:solidFill>
                  <a:schemeClr val="dk1"/>
                </a:solidFill>
                <a:latin typeface="Source Sans Pro"/>
                <a:ea typeface="Source Sans Pro"/>
                <a:cs typeface="Source Sans Pro"/>
                <a:sym typeface="Source Sans Pro"/>
              </a:rPr>
              <a:t>Synapse Analytics</a:t>
            </a:r>
            <a:endParaRPr i="0" sz="1000" u="none" cap="none" strike="noStrike">
              <a:solidFill>
                <a:schemeClr val="dk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000"/>
              <a:buFont typeface="Arial"/>
              <a:buNone/>
            </a:pPr>
            <a:r>
              <a:t/>
            </a:r>
            <a:endParaRPr i="0" sz="1000" u="none" cap="none" strike="noStrike">
              <a:solidFill>
                <a:schemeClr val="dk1"/>
              </a:solidFill>
              <a:latin typeface="Source Sans Pro"/>
              <a:ea typeface="Source Sans Pro"/>
              <a:cs typeface="Source Sans Pro"/>
              <a:sym typeface="Source Sans Pro"/>
            </a:endParaRPr>
          </a:p>
        </p:txBody>
      </p:sp>
      <p:sp>
        <p:nvSpPr>
          <p:cNvPr id="975" name="Google Shape;975;p163"/>
          <p:cNvSpPr txBox="1"/>
          <p:nvPr/>
        </p:nvSpPr>
        <p:spPr>
          <a:xfrm>
            <a:off x="547858" y="1631214"/>
            <a:ext cx="1552800" cy="36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Data Lake Storage</a:t>
            </a:r>
            <a:endParaRPr i="0" sz="1000" u="none" cap="none" strike="noStrike">
              <a:solidFill>
                <a:schemeClr val="dk1"/>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Clr>
                <a:srgbClr val="000000"/>
              </a:buClr>
              <a:buSzPts val="1000"/>
              <a:buFont typeface="Arial"/>
              <a:buNone/>
            </a:pPr>
            <a:r>
              <a:t/>
            </a:r>
            <a:endParaRPr i="0" sz="1000" u="none" cap="none" strike="noStrike">
              <a:solidFill>
                <a:schemeClr val="dk1"/>
              </a:solidFill>
              <a:latin typeface="Source Sans Pro"/>
              <a:ea typeface="Source Sans Pro"/>
              <a:cs typeface="Source Sans Pro"/>
              <a:sym typeface="Source Sans Pro"/>
            </a:endParaRPr>
          </a:p>
        </p:txBody>
      </p:sp>
      <p:pic>
        <p:nvPicPr>
          <p:cNvPr id="976" name="Google Shape;976;p163"/>
          <p:cNvPicPr preferRelativeResize="0"/>
          <p:nvPr/>
        </p:nvPicPr>
        <p:blipFill rotWithShape="1">
          <a:blip r:embed="rId3">
            <a:alphaModFix/>
          </a:blip>
          <a:srcRect b="0" l="0" r="0" t="0"/>
          <a:stretch/>
        </p:blipFill>
        <p:spPr>
          <a:xfrm>
            <a:off x="6522397" y="2243131"/>
            <a:ext cx="343698" cy="380003"/>
          </a:xfrm>
          <a:prstGeom prst="rect">
            <a:avLst/>
          </a:prstGeom>
          <a:noFill/>
          <a:ln>
            <a:noFill/>
          </a:ln>
        </p:spPr>
      </p:pic>
      <p:sp>
        <p:nvSpPr>
          <p:cNvPr id="977" name="Google Shape;977;p163"/>
          <p:cNvSpPr txBox="1"/>
          <p:nvPr/>
        </p:nvSpPr>
        <p:spPr>
          <a:xfrm>
            <a:off x="6841525" y="2241345"/>
            <a:ext cx="1280100" cy="37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PowerBI</a:t>
            </a:r>
            <a:endParaRPr i="0" sz="1500" u="none" cap="none" strike="noStrike">
              <a:solidFill>
                <a:schemeClr val="dk1"/>
              </a:solidFill>
              <a:latin typeface="Source Sans Pro"/>
              <a:ea typeface="Source Sans Pro"/>
              <a:cs typeface="Source Sans Pro"/>
              <a:sym typeface="Source Sans Pro"/>
            </a:endParaRPr>
          </a:p>
        </p:txBody>
      </p:sp>
      <p:pic>
        <p:nvPicPr>
          <p:cNvPr id="978" name="Google Shape;978;p163"/>
          <p:cNvPicPr preferRelativeResize="0"/>
          <p:nvPr/>
        </p:nvPicPr>
        <p:blipFill rotWithShape="1">
          <a:blip r:embed="rId4">
            <a:alphaModFix/>
          </a:blip>
          <a:srcRect b="0" l="69949" r="0" t="0"/>
          <a:stretch/>
        </p:blipFill>
        <p:spPr>
          <a:xfrm>
            <a:off x="2078683" y="2318946"/>
            <a:ext cx="365709" cy="280416"/>
          </a:xfrm>
          <a:prstGeom prst="rect">
            <a:avLst/>
          </a:prstGeom>
          <a:noFill/>
          <a:ln>
            <a:noFill/>
          </a:ln>
        </p:spPr>
      </p:pic>
      <p:pic>
        <p:nvPicPr>
          <p:cNvPr id="979" name="Google Shape;979;p163"/>
          <p:cNvPicPr preferRelativeResize="0"/>
          <p:nvPr/>
        </p:nvPicPr>
        <p:blipFill rotWithShape="1">
          <a:blip r:embed="rId5">
            <a:alphaModFix/>
          </a:blip>
          <a:srcRect b="0" l="0" r="0" t="0"/>
          <a:stretch/>
        </p:blipFill>
        <p:spPr>
          <a:xfrm>
            <a:off x="2115251" y="2858831"/>
            <a:ext cx="329094" cy="336244"/>
          </a:xfrm>
          <a:prstGeom prst="rect">
            <a:avLst/>
          </a:prstGeom>
          <a:noFill/>
          <a:ln>
            <a:noFill/>
          </a:ln>
        </p:spPr>
      </p:pic>
      <p:pic>
        <p:nvPicPr>
          <p:cNvPr id="980" name="Google Shape;980;p163"/>
          <p:cNvPicPr preferRelativeResize="0"/>
          <p:nvPr/>
        </p:nvPicPr>
        <p:blipFill rotWithShape="1">
          <a:blip r:embed="rId6">
            <a:alphaModFix/>
          </a:blip>
          <a:srcRect b="0" l="0" r="0" t="0"/>
          <a:stretch/>
        </p:blipFill>
        <p:spPr>
          <a:xfrm>
            <a:off x="2115254" y="1141641"/>
            <a:ext cx="329091" cy="329091"/>
          </a:xfrm>
          <a:prstGeom prst="rect">
            <a:avLst/>
          </a:prstGeom>
          <a:noFill/>
          <a:ln>
            <a:noFill/>
          </a:ln>
        </p:spPr>
      </p:pic>
      <p:pic>
        <p:nvPicPr>
          <p:cNvPr id="981" name="Google Shape;981;p163"/>
          <p:cNvPicPr preferRelativeResize="0"/>
          <p:nvPr/>
        </p:nvPicPr>
        <p:blipFill rotWithShape="1">
          <a:blip r:embed="rId7">
            <a:alphaModFix/>
          </a:blip>
          <a:srcRect b="0" l="17012" r="15693" t="0"/>
          <a:stretch/>
        </p:blipFill>
        <p:spPr>
          <a:xfrm>
            <a:off x="2096975" y="3430678"/>
            <a:ext cx="365708" cy="292608"/>
          </a:xfrm>
          <a:prstGeom prst="rect">
            <a:avLst/>
          </a:prstGeom>
          <a:noFill/>
          <a:ln>
            <a:noFill/>
          </a:ln>
        </p:spPr>
      </p:pic>
      <p:pic>
        <p:nvPicPr>
          <p:cNvPr id="982" name="Google Shape;982;p163"/>
          <p:cNvPicPr preferRelativeResize="0"/>
          <p:nvPr/>
        </p:nvPicPr>
        <p:blipFill rotWithShape="1">
          <a:blip r:embed="rId8">
            <a:alphaModFix/>
          </a:blip>
          <a:srcRect b="0" l="17934" r="18850" t="0"/>
          <a:stretch/>
        </p:blipFill>
        <p:spPr>
          <a:xfrm>
            <a:off x="6536643" y="2896546"/>
            <a:ext cx="360933" cy="310391"/>
          </a:xfrm>
          <a:prstGeom prst="rect">
            <a:avLst/>
          </a:prstGeom>
          <a:noFill/>
          <a:ln>
            <a:noFill/>
          </a:ln>
        </p:spPr>
      </p:pic>
      <p:sp>
        <p:nvSpPr>
          <p:cNvPr id="983" name="Google Shape;983;p163"/>
          <p:cNvSpPr txBox="1"/>
          <p:nvPr/>
        </p:nvSpPr>
        <p:spPr>
          <a:xfrm>
            <a:off x="6841525" y="2809899"/>
            <a:ext cx="1280100" cy="48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Machine Learning</a:t>
            </a:r>
            <a:endParaRPr i="0" sz="1000" u="none" cap="none" strike="noStrike">
              <a:solidFill>
                <a:schemeClr val="dk1"/>
              </a:solidFill>
              <a:latin typeface="Source Sans Pro"/>
              <a:ea typeface="Source Sans Pro"/>
              <a:cs typeface="Source Sans Pro"/>
              <a:sym typeface="Source Sans Pro"/>
            </a:endParaRPr>
          </a:p>
        </p:txBody>
      </p:sp>
      <p:pic>
        <p:nvPicPr>
          <p:cNvPr id="984" name="Google Shape;984;p163"/>
          <p:cNvPicPr preferRelativeResize="0"/>
          <p:nvPr/>
        </p:nvPicPr>
        <p:blipFill rotWithShape="1">
          <a:blip r:embed="rId9">
            <a:alphaModFix/>
          </a:blip>
          <a:srcRect b="0" l="0" r="0" t="0"/>
          <a:stretch/>
        </p:blipFill>
        <p:spPr>
          <a:xfrm>
            <a:off x="2115254" y="1730295"/>
            <a:ext cx="329091" cy="329091"/>
          </a:xfrm>
          <a:prstGeom prst="rect">
            <a:avLst/>
          </a:prstGeom>
          <a:noFill/>
          <a:ln>
            <a:noFill/>
          </a:ln>
        </p:spPr>
      </p:pic>
      <p:sp>
        <p:nvSpPr>
          <p:cNvPr id="985" name="Google Shape;985;p163"/>
          <p:cNvSpPr txBox="1"/>
          <p:nvPr/>
        </p:nvSpPr>
        <p:spPr>
          <a:xfrm>
            <a:off x="547948" y="2181595"/>
            <a:ext cx="1552800" cy="36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Blob Storage</a:t>
            </a:r>
            <a:endParaRPr i="0" sz="1000" u="none" cap="none" strike="noStrike">
              <a:solidFill>
                <a:schemeClr val="dk1"/>
              </a:solidFill>
              <a:latin typeface="Source Sans Pro"/>
              <a:ea typeface="Source Sans Pro"/>
              <a:cs typeface="Source Sans Pro"/>
              <a:sym typeface="Source Sans Pro"/>
            </a:endParaRPr>
          </a:p>
        </p:txBody>
      </p:sp>
      <p:sp>
        <p:nvSpPr>
          <p:cNvPr id="986" name="Google Shape;986;p163"/>
          <p:cNvSpPr txBox="1"/>
          <p:nvPr/>
        </p:nvSpPr>
        <p:spPr>
          <a:xfrm>
            <a:off x="547947" y="1075190"/>
            <a:ext cx="1552800" cy="365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Data Factory</a:t>
            </a:r>
            <a:endParaRPr i="0" sz="1000" u="none" cap="none" strike="noStrike">
              <a:solidFill>
                <a:schemeClr val="dk1"/>
              </a:solidFill>
              <a:latin typeface="Source Sans Pro"/>
              <a:ea typeface="Source Sans Pro"/>
              <a:cs typeface="Source Sans Pro"/>
              <a:sym typeface="Source Sans Pro"/>
            </a:endParaRPr>
          </a:p>
          <a:p>
            <a:pPr indent="0" lvl="0" marL="0" marR="0" rtl="0" algn="r">
              <a:lnSpc>
                <a:spcPct val="100000"/>
              </a:lnSpc>
              <a:spcBef>
                <a:spcPts val="0"/>
              </a:spcBef>
              <a:spcAft>
                <a:spcPts val="0"/>
              </a:spcAft>
              <a:buClr>
                <a:srgbClr val="000000"/>
              </a:buClr>
              <a:buSzPts val="1000"/>
              <a:buFont typeface="Arial"/>
              <a:buNone/>
            </a:pPr>
            <a:r>
              <a:t/>
            </a:r>
            <a:endParaRPr i="0" sz="1000" u="none" cap="none" strike="noStrike">
              <a:solidFill>
                <a:schemeClr val="dk1"/>
              </a:solidFill>
              <a:latin typeface="Source Sans Pro"/>
              <a:ea typeface="Source Sans Pro"/>
              <a:cs typeface="Source Sans Pro"/>
              <a:sym typeface="Source Sans Pro"/>
            </a:endParaRPr>
          </a:p>
        </p:txBody>
      </p:sp>
      <p:sp>
        <p:nvSpPr>
          <p:cNvPr id="987" name="Google Shape;987;p163"/>
          <p:cNvSpPr txBox="1"/>
          <p:nvPr/>
        </p:nvSpPr>
        <p:spPr>
          <a:xfrm>
            <a:off x="547948" y="2731994"/>
            <a:ext cx="1552800" cy="36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a:t>
            </a:r>
            <a:r>
              <a:rPr lang="en" sz="1000">
                <a:solidFill>
                  <a:schemeClr val="dk1"/>
                </a:solidFill>
                <a:latin typeface="Source Sans Pro"/>
                <a:ea typeface="Source Sans Pro"/>
                <a:cs typeface="Source Sans Pro"/>
                <a:sym typeface="Source Sans Pro"/>
              </a:rPr>
              <a:t>Event Hubs</a:t>
            </a:r>
            <a:endParaRPr i="0" sz="1000" u="none" cap="none" strike="noStrike">
              <a:solidFill>
                <a:schemeClr val="dk1"/>
              </a:solidFill>
              <a:latin typeface="Source Sans Pro"/>
              <a:ea typeface="Source Sans Pro"/>
              <a:cs typeface="Source Sans Pro"/>
              <a:sym typeface="Source Sans Pro"/>
            </a:endParaRPr>
          </a:p>
        </p:txBody>
      </p:sp>
      <p:sp>
        <p:nvSpPr>
          <p:cNvPr id="988" name="Google Shape;988;p163"/>
          <p:cNvSpPr txBox="1"/>
          <p:nvPr/>
        </p:nvSpPr>
        <p:spPr>
          <a:xfrm>
            <a:off x="547948" y="3290280"/>
            <a:ext cx="1552800" cy="363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i="0" lang="en" sz="1000" u="none" cap="none" strike="noStrike">
                <a:solidFill>
                  <a:schemeClr val="dk1"/>
                </a:solidFill>
                <a:latin typeface="Source Sans Pro"/>
                <a:ea typeface="Source Sans Pro"/>
                <a:cs typeface="Source Sans Pro"/>
                <a:sym typeface="Source Sans Pro"/>
              </a:rPr>
              <a:t>Azure Cosmos DB</a:t>
            </a:r>
            <a:endParaRPr i="0" sz="1000" u="none" cap="none" strike="noStrike">
              <a:solidFill>
                <a:schemeClr val="dk1"/>
              </a:solidFill>
              <a:latin typeface="Source Sans Pro"/>
              <a:ea typeface="Source Sans Pro"/>
              <a:cs typeface="Source Sans Pro"/>
              <a:sym typeface="Source Sans Pro"/>
            </a:endParaRPr>
          </a:p>
        </p:txBody>
      </p:sp>
      <p:sp>
        <p:nvSpPr>
          <p:cNvPr id="989" name="Google Shape;989;p163"/>
          <p:cNvSpPr txBox="1"/>
          <p:nvPr/>
        </p:nvSpPr>
        <p:spPr>
          <a:xfrm rot="5400000">
            <a:off x="7112872" y="2261588"/>
            <a:ext cx="2499900" cy="39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 sz="1300" u="none" cap="none" strike="noStrike">
                <a:solidFill>
                  <a:srgbClr val="4A86E8"/>
                </a:solidFill>
                <a:latin typeface="Source Sans Pro"/>
                <a:ea typeface="Source Sans Pro"/>
                <a:cs typeface="Source Sans Pro"/>
                <a:sym typeface="Source Sans Pro"/>
              </a:rPr>
              <a:t>End-to-End Analytics &amp; ML</a:t>
            </a:r>
            <a:endParaRPr i="0" sz="1300" u="none" cap="none" strike="noStrike">
              <a:solidFill>
                <a:srgbClr val="4A86E8"/>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300"/>
              <a:buFont typeface="Arial"/>
              <a:buNone/>
            </a:pPr>
            <a:r>
              <a:t/>
            </a:r>
            <a:endParaRPr i="0" sz="1300" u="none" cap="none" strike="noStrike">
              <a:solidFill>
                <a:srgbClr val="4A86E8"/>
              </a:solidFill>
              <a:latin typeface="Source Sans Pro"/>
              <a:ea typeface="Source Sans Pro"/>
              <a:cs typeface="Source Sans Pro"/>
              <a:sym typeface="Source Sans Pro"/>
            </a:endParaRPr>
          </a:p>
        </p:txBody>
      </p:sp>
      <p:sp>
        <p:nvSpPr>
          <p:cNvPr id="990" name="Google Shape;990;p163"/>
          <p:cNvSpPr txBox="1"/>
          <p:nvPr/>
        </p:nvSpPr>
        <p:spPr>
          <a:xfrm rot="-5400000">
            <a:off x="-954588" y="2264310"/>
            <a:ext cx="2520000" cy="390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i="0" lang="en" sz="1600" u="none" cap="none" strike="noStrike">
                <a:solidFill>
                  <a:srgbClr val="4A86E8"/>
                </a:solidFill>
                <a:latin typeface="Source Sans Pro"/>
                <a:ea typeface="Source Sans Pro"/>
                <a:cs typeface="Source Sans Pro"/>
                <a:sym typeface="Source Sans Pro"/>
              </a:rPr>
              <a:t>Integrated Data Services</a:t>
            </a:r>
            <a:endParaRPr i="0" sz="1600" u="none" cap="none" strike="noStrike">
              <a:solidFill>
                <a:srgbClr val="4A86E8"/>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600"/>
              <a:buFont typeface="Arial"/>
              <a:buNone/>
            </a:pPr>
            <a:r>
              <a:t/>
            </a:r>
            <a:endParaRPr i="0" sz="1600" u="none" cap="none" strike="noStrike">
              <a:solidFill>
                <a:srgbClr val="4A86E8"/>
              </a:solidFill>
              <a:latin typeface="Source Sans Pro"/>
              <a:ea typeface="Source Sans Pro"/>
              <a:cs typeface="Source Sans Pro"/>
              <a:sym typeface="Source Sans Pro"/>
            </a:endParaRPr>
          </a:p>
        </p:txBody>
      </p:sp>
      <p:cxnSp>
        <p:nvCxnSpPr>
          <p:cNvPr id="991" name="Google Shape;991;p163"/>
          <p:cNvCxnSpPr/>
          <p:nvPr/>
        </p:nvCxnSpPr>
        <p:spPr>
          <a:xfrm rot="10800000">
            <a:off x="538865" y="1198698"/>
            <a:ext cx="9000" cy="2514600"/>
          </a:xfrm>
          <a:prstGeom prst="straightConnector1">
            <a:avLst/>
          </a:prstGeom>
          <a:noFill/>
          <a:ln cap="flat" cmpd="sng" w="9525">
            <a:solidFill>
              <a:schemeClr val="dk1"/>
            </a:solidFill>
            <a:prstDash val="solid"/>
            <a:round/>
            <a:headEnd len="sm" w="sm" type="none"/>
            <a:tailEnd len="sm" w="sm" type="none"/>
          </a:ln>
        </p:spPr>
      </p:cxnSp>
      <p:cxnSp>
        <p:nvCxnSpPr>
          <p:cNvPr id="992" name="Google Shape;992;p163"/>
          <p:cNvCxnSpPr/>
          <p:nvPr/>
        </p:nvCxnSpPr>
        <p:spPr>
          <a:xfrm rot="10800000">
            <a:off x="8115834" y="1201851"/>
            <a:ext cx="9000" cy="2514600"/>
          </a:xfrm>
          <a:prstGeom prst="straightConnector1">
            <a:avLst/>
          </a:prstGeom>
          <a:noFill/>
          <a:ln cap="flat" cmpd="sng" w="9525">
            <a:solidFill>
              <a:schemeClr val="dk1"/>
            </a:solidFill>
            <a:prstDash val="solid"/>
            <a:round/>
            <a:headEnd len="sm" w="sm" type="none"/>
            <a:tailEnd len="sm" w="sm" type="none"/>
          </a:ln>
        </p:spPr>
      </p:cxnSp>
      <p:cxnSp>
        <p:nvCxnSpPr>
          <p:cNvPr id="993" name="Google Shape;993;p163"/>
          <p:cNvCxnSpPr/>
          <p:nvPr/>
        </p:nvCxnSpPr>
        <p:spPr>
          <a:xfrm rot="10800000">
            <a:off x="1957451" y="3898613"/>
            <a:ext cx="5046900" cy="18000"/>
          </a:xfrm>
          <a:prstGeom prst="straightConnector1">
            <a:avLst/>
          </a:prstGeom>
          <a:noFill/>
          <a:ln cap="flat" cmpd="sng" w="9525">
            <a:solidFill>
              <a:schemeClr val="dk1"/>
            </a:solidFill>
            <a:prstDash val="solid"/>
            <a:round/>
            <a:headEnd len="sm" w="sm" type="none"/>
            <a:tailEnd len="sm" w="sm" type="none"/>
          </a:ln>
        </p:spPr>
      </p:cxnSp>
      <p:sp>
        <p:nvSpPr>
          <p:cNvPr id="994" name="Google Shape;994;p163"/>
          <p:cNvSpPr txBox="1"/>
          <p:nvPr/>
        </p:nvSpPr>
        <p:spPr>
          <a:xfrm>
            <a:off x="1821553" y="3591912"/>
            <a:ext cx="5318700" cy="32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i="0" lang="en" sz="1300" u="none" cap="none" strike="noStrike">
                <a:solidFill>
                  <a:srgbClr val="4A86E8"/>
                </a:solidFill>
                <a:latin typeface="Source Sans Pro"/>
                <a:ea typeface="Source Sans Pro"/>
                <a:cs typeface="Source Sans Pro"/>
                <a:sym typeface="Source Sans Pro"/>
              </a:rPr>
              <a:t>Integrated Management</a:t>
            </a:r>
            <a:endParaRPr i="0" sz="1300" u="none" cap="none" strike="noStrike">
              <a:solidFill>
                <a:srgbClr val="4A86E8"/>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300"/>
              <a:buFont typeface="Arial"/>
              <a:buNone/>
            </a:pPr>
            <a:r>
              <a:t/>
            </a:r>
            <a:endParaRPr i="0" sz="1300" u="none" cap="none" strike="noStrike">
              <a:solidFill>
                <a:srgbClr val="4A86E8"/>
              </a:solidFill>
              <a:latin typeface="Source Sans Pro"/>
              <a:ea typeface="Source Sans Pro"/>
              <a:cs typeface="Source Sans Pro"/>
              <a:sym typeface="Source Sans Pro"/>
            </a:endParaRPr>
          </a:p>
        </p:txBody>
      </p:sp>
      <p:sp>
        <p:nvSpPr>
          <p:cNvPr id="995" name="Google Shape;995;p163"/>
          <p:cNvSpPr txBox="1"/>
          <p:nvPr/>
        </p:nvSpPr>
        <p:spPr>
          <a:xfrm>
            <a:off x="255373" y="577331"/>
            <a:ext cx="8559300" cy="38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i="0" lang="en" sz="1800" u="none" cap="none" strike="noStrike">
                <a:solidFill>
                  <a:srgbClr val="4A86E8"/>
                </a:solidFill>
                <a:latin typeface="Source Sans Pro"/>
                <a:ea typeface="Source Sans Pro"/>
                <a:cs typeface="Source Sans Pro"/>
                <a:sym typeface="Source Sans Pro"/>
              </a:rPr>
              <a:t>First-Party Service, Natively Integrated into Azure</a:t>
            </a:r>
            <a:endParaRPr i="0" sz="1800" u="none" cap="none" strike="noStrike">
              <a:solidFill>
                <a:srgbClr val="4A86E8"/>
              </a:solidFill>
              <a:latin typeface="Source Sans Pro"/>
              <a:ea typeface="Source Sans Pro"/>
              <a:cs typeface="Source Sans Pro"/>
              <a:sym typeface="Source Sans Pro"/>
            </a:endParaRPr>
          </a:p>
        </p:txBody>
      </p:sp>
      <p:sp>
        <p:nvSpPr>
          <p:cNvPr id="996" name="Google Shape;996;p163"/>
          <p:cNvSpPr/>
          <p:nvPr/>
        </p:nvSpPr>
        <p:spPr>
          <a:xfrm rot="5400000">
            <a:off x="1244146" y="2347829"/>
            <a:ext cx="2569761" cy="157378"/>
          </a:xfrm>
          <a:custGeom>
            <a:rect b="b" l="l" r="r" t="t"/>
            <a:pathLst>
              <a:path extrusionOk="0" h="368135" w="9096498">
                <a:moveTo>
                  <a:pt x="0" y="356260"/>
                </a:moveTo>
                <a:lnTo>
                  <a:pt x="0" y="0"/>
                </a:lnTo>
                <a:lnTo>
                  <a:pt x="9096498" y="0"/>
                </a:lnTo>
                <a:lnTo>
                  <a:pt x="9096498" y="368135"/>
                </a:lnTo>
              </a:path>
            </a:pathLst>
          </a:custGeom>
          <a:noFill/>
          <a:ln cap="flat" cmpd="sng" w="12700">
            <a:solidFill>
              <a:srgbClr val="3C3C41"/>
            </a:solidFill>
            <a:prstDash val="dash"/>
            <a:round/>
            <a:headEnd len="sm" w="sm" type="none"/>
            <a:tailEnd len="sm" w="sm" type="none"/>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cxnSp>
        <p:nvCxnSpPr>
          <p:cNvPr id="997" name="Google Shape;997;p163"/>
          <p:cNvCxnSpPr/>
          <p:nvPr/>
        </p:nvCxnSpPr>
        <p:spPr>
          <a:xfrm>
            <a:off x="2607715" y="2469701"/>
            <a:ext cx="338400" cy="3000"/>
          </a:xfrm>
          <a:prstGeom prst="straightConnector1">
            <a:avLst/>
          </a:prstGeom>
          <a:noFill/>
          <a:ln cap="flat" cmpd="sng" w="9525">
            <a:solidFill>
              <a:srgbClr val="3C3C41"/>
            </a:solidFill>
            <a:prstDash val="dash"/>
            <a:round/>
            <a:headEnd len="med" w="med" type="triangle"/>
            <a:tailEnd len="med" w="med" type="triangle"/>
          </a:ln>
        </p:spPr>
      </p:cxnSp>
      <p:cxnSp>
        <p:nvCxnSpPr>
          <p:cNvPr id="998" name="Google Shape;998;p163"/>
          <p:cNvCxnSpPr/>
          <p:nvPr/>
        </p:nvCxnSpPr>
        <p:spPr>
          <a:xfrm flipH="1" rot="10800000">
            <a:off x="6078923" y="2469701"/>
            <a:ext cx="285900" cy="9600"/>
          </a:xfrm>
          <a:prstGeom prst="straightConnector1">
            <a:avLst/>
          </a:prstGeom>
          <a:noFill/>
          <a:ln cap="flat" cmpd="sng" w="9525">
            <a:solidFill>
              <a:srgbClr val="3C3C41"/>
            </a:solidFill>
            <a:prstDash val="dash"/>
            <a:round/>
            <a:headEnd len="med" w="med" type="triangle"/>
            <a:tailEnd len="med" w="med" type="triangle"/>
          </a:ln>
        </p:spPr>
      </p:cxnSp>
      <p:sp>
        <p:nvSpPr>
          <p:cNvPr id="999" name="Google Shape;999;p163"/>
          <p:cNvSpPr/>
          <p:nvPr/>
        </p:nvSpPr>
        <p:spPr>
          <a:xfrm flipH="1" rot="-5400000">
            <a:off x="5581240" y="2372574"/>
            <a:ext cx="1819300" cy="157378"/>
          </a:xfrm>
          <a:custGeom>
            <a:rect b="b" l="l" r="r" t="t"/>
            <a:pathLst>
              <a:path extrusionOk="0" h="368135" w="9096498">
                <a:moveTo>
                  <a:pt x="0" y="356260"/>
                </a:moveTo>
                <a:lnTo>
                  <a:pt x="0" y="0"/>
                </a:lnTo>
                <a:lnTo>
                  <a:pt x="9096498" y="0"/>
                </a:lnTo>
                <a:lnTo>
                  <a:pt x="9096498" y="368135"/>
                </a:lnTo>
              </a:path>
            </a:pathLst>
          </a:custGeom>
          <a:noFill/>
          <a:ln cap="flat" cmpd="sng" w="12700">
            <a:solidFill>
              <a:schemeClr val="dk1"/>
            </a:solidFill>
            <a:prstDash val="dash"/>
            <a:round/>
            <a:headEnd len="sm" w="sm" type="none"/>
            <a:tailEnd len="sm" w="sm" type="none"/>
          </a:ln>
        </p:spPr>
        <p:txBody>
          <a:bodyPr anchorCtr="0" anchor="ctr" bIns="45675" lIns="91425" spcFirstLastPara="1" rIns="91425" wrap="square" tIns="45675">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Calibri"/>
              <a:ea typeface="Calibri"/>
              <a:cs typeface="Calibri"/>
              <a:sym typeface="Calibri"/>
            </a:endParaRPr>
          </a:p>
        </p:txBody>
      </p:sp>
      <p:cxnSp>
        <p:nvCxnSpPr>
          <p:cNvPr id="1000" name="Google Shape;1000;p163"/>
          <p:cNvCxnSpPr/>
          <p:nvPr/>
        </p:nvCxnSpPr>
        <p:spPr>
          <a:xfrm flipH="1">
            <a:off x="4512395" y="3386763"/>
            <a:ext cx="300" cy="259500"/>
          </a:xfrm>
          <a:prstGeom prst="straightConnector1">
            <a:avLst/>
          </a:prstGeom>
          <a:noFill/>
          <a:ln cap="flat" cmpd="sng" w="9525">
            <a:solidFill>
              <a:srgbClr val="3C3C41"/>
            </a:solidFill>
            <a:prstDash val="dash"/>
            <a:round/>
            <a:headEnd len="med" w="med" type="triangle"/>
            <a:tailEnd len="med" w="med" type="triangle"/>
          </a:ln>
        </p:spPr>
      </p:cxnSp>
      <p:sp>
        <p:nvSpPr>
          <p:cNvPr id="1001" name="Google Shape;1001;p163"/>
          <p:cNvSpPr txBox="1"/>
          <p:nvPr>
            <p:ph type="title"/>
          </p:nvPr>
        </p:nvSpPr>
        <p:spPr>
          <a:xfrm>
            <a:off x="166334" y="206379"/>
            <a:ext cx="3175500" cy="411300"/>
          </a:xfrm>
          <a:prstGeom prst="rect">
            <a:avLst/>
          </a:prstGeom>
          <a:noFill/>
          <a:ln>
            <a:noFill/>
          </a:ln>
        </p:spPr>
        <p:txBody>
          <a:bodyPr anchorCtr="0" anchor="t" bIns="0" lIns="0" spcFirstLastPara="1" rIns="0" wrap="square" tIns="0">
            <a:noAutofit/>
          </a:bodyPr>
          <a:lstStyle/>
          <a:p>
            <a:pPr indent="0" lvl="0" marL="0" rtl="0" algn="l">
              <a:lnSpc>
                <a:spcPct val="114285"/>
              </a:lnSpc>
              <a:spcBef>
                <a:spcPts val="0"/>
              </a:spcBef>
              <a:spcAft>
                <a:spcPts val="0"/>
              </a:spcAft>
              <a:buClr>
                <a:schemeClr val="dk1"/>
              </a:buClr>
              <a:buSzPts val="2100"/>
              <a:buFont typeface="Quattrocento Sans"/>
              <a:buNone/>
            </a:pPr>
            <a:r>
              <a:rPr lang="en" sz="2600">
                <a:latin typeface="Source Sans Pro"/>
                <a:ea typeface="Source Sans Pro"/>
                <a:cs typeface="Source Sans Pro"/>
                <a:sym typeface="Source Sans Pro"/>
              </a:rPr>
              <a:t>Azure Databricks</a:t>
            </a:r>
            <a:endParaRPr sz="2600">
              <a:latin typeface="Source Sans Pro"/>
              <a:ea typeface="Source Sans Pro"/>
              <a:cs typeface="Source Sans Pro"/>
              <a:sym typeface="Source Sans Pro"/>
            </a:endParaRPr>
          </a:p>
        </p:txBody>
      </p:sp>
      <p:sp>
        <p:nvSpPr>
          <p:cNvPr id="1002" name="Google Shape;1002;p163"/>
          <p:cNvSpPr txBox="1"/>
          <p:nvPr/>
        </p:nvSpPr>
        <p:spPr>
          <a:xfrm>
            <a:off x="4013729" y="4445293"/>
            <a:ext cx="1020300" cy="652200"/>
          </a:xfrm>
          <a:prstGeom prst="rect">
            <a:avLst/>
          </a:prstGeom>
          <a:noFill/>
          <a:ln>
            <a:noFill/>
          </a:ln>
        </p:spPr>
        <p:txBody>
          <a:bodyPr anchorCtr="0" anchor="t" bIns="67225" lIns="67225" spcFirstLastPara="1" rIns="67225" wrap="square" tIns="67225">
            <a:noAutofit/>
          </a:bodyPr>
          <a:lstStyle/>
          <a:p>
            <a:pPr indent="0" lvl="0" marL="0" marR="0" rtl="0" algn="ctr">
              <a:lnSpc>
                <a:spcPct val="90000"/>
              </a:lnSpc>
              <a:spcBef>
                <a:spcPts val="0"/>
              </a:spcBef>
              <a:spcAft>
                <a:spcPts val="0"/>
              </a:spcAft>
              <a:buClr>
                <a:srgbClr val="000000"/>
              </a:buClr>
              <a:buSzPts val="800"/>
              <a:buFont typeface="Arial"/>
              <a:buNone/>
            </a:pPr>
            <a:r>
              <a:rPr i="0" lang="en" sz="1200" u="none" cap="none" strike="noStrike">
                <a:solidFill>
                  <a:schemeClr val="dk1"/>
                </a:solidFill>
                <a:latin typeface="Source Sans Pro"/>
                <a:ea typeface="Source Sans Pro"/>
                <a:cs typeface="Source Sans Pro"/>
                <a:sym typeface="Source Sans Pro"/>
              </a:rPr>
              <a:t>Azure Portal</a:t>
            </a:r>
            <a:endParaRPr i="0" sz="1200" u="none" cap="none" strike="noStrike">
              <a:solidFill>
                <a:schemeClr val="dk1"/>
              </a:solidFill>
              <a:latin typeface="Source Sans Pro"/>
              <a:ea typeface="Source Sans Pro"/>
              <a:cs typeface="Source Sans Pro"/>
              <a:sym typeface="Source Sans Pro"/>
            </a:endParaRPr>
          </a:p>
          <a:p>
            <a:pPr indent="0" lvl="0" marL="0" marR="0" rtl="0" algn="ctr">
              <a:lnSpc>
                <a:spcPct val="90000"/>
              </a:lnSpc>
              <a:spcBef>
                <a:spcPts val="200"/>
              </a:spcBef>
              <a:spcAft>
                <a:spcPts val="0"/>
              </a:spcAft>
              <a:buNone/>
            </a:pPr>
            <a:r>
              <a:rPr i="0" lang="en" sz="1000" u="none" cap="none" strike="noStrike">
                <a:solidFill>
                  <a:schemeClr val="dk1"/>
                </a:solidFill>
                <a:latin typeface="Source Sans Pro"/>
                <a:ea typeface="Source Sans Pro"/>
                <a:cs typeface="Source Sans Pro"/>
                <a:sym typeface="Source Sans Pro"/>
              </a:rPr>
              <a:t>1-Click Setup</a:t>
            </a:r>
            <a:endParaRPr i="0" sz="1000" u="none" cap="none" strike="noStrike">
              <a:solidFill>
                <a:schemeClr val="dk1"/>
              </a:solidFill>
              <a:latin typeface="Source Sans Pro"/>
              <a:ea typeface="Source Sans Pro"/>
              <a:cs typeface="Source Sans Pro"/>
              <a:sym typeface="Source Sans Pro"/>
            </a:endParaRPr>
          </a:p>
          <a:p>
            <a:pPr indent="0" lvl="0" marL="0" marR="0" rtl="0" algn="ctr">
              <a:lnSpc>
                <a:spcPct val="90000"/>
              </a:lnSpc>
              <a:spcBef>
                <a:spcPts val="200"/>
              </a:spcBef>
              <a:spcAft>
                <a:spcPts val="0"/>
              </a:spcAft>
              <a:buNone/>
            </a:pPr>
            <a:r>
              <a:rPr i="0" lang="en" sz="1000" u="none" cap="none" strike="noStrike">
                <a:solidFill>
                  <a:schemeClr val="dk1"/>
                </a:solidFill>
                <a:latin typeface="Source Sans Pro"/>
                <a:ea typeface="Source Sans Pro"/>
                <a:cs typeface="Source Sans Pro"/>
                <a:sym typeface="Source Sans Pro"/>
              </a:rPr>
              <a:t>Unified Billing</a:t>
            </a:r>
            <a:endParaRPr b="1" i="0" sz="1200" u="none" cap="none" strike="noStrike">
              <a:solidFill>
                <a:schemeClr val="dk1"/>
              </a:solidFill>
              <a:latin typeface="Source Sans Pro"/>
              <a:ea typeface="Source Sans Pro"/>
              <a:cs typeface="Source Sans Pro"/>
              <a:sym typeface="Source Sans Pro"/>
            </a:endParaRPr>
          </a:p>
        </p:txBody>
      </p:sp>
      <p:pic>
        <p:nvPicPr>
          <p:cNvPr id="1003" name="Google Shape;1003;p163"/>
          <p:cNvPicPr preferRelativeResize="0"/>
          <p:nvPr/>
        </p:nvPicPr>
        <p:blipFill>
          <a:blip r:embed="rId10">
            <a:alphaModFix/>
          </a:blip>
          <a:stretch>
            <a:fillRect/>
          </a:stretch>
        </p:blipFill>
        <p:spPr>
          <a:xfrm>
            <a:off x="6483610" y="1578305"/>
            <a:ext cx="357926" cy="385679"/>
          </a:xfrm>
          <a:prstGeom prst="rect">
            <a:avLst/>
          </a:prstGeom>
          <a:noFill/>
          <a:ln>
            <a:noFill/>
          </a:ln>
        </p:spPr>
      </p:pic>
      <p:grpSp>
        <p:nvGrpSpPr>
          <p:cNvPr id="1004" name="Google Shape;1004;p163"/>
          <p:cNvGrpSpPr/>
          <p:nvPr/>
        </p:nvGrpSpPr>
        <p:grpSpPr>
          <a:xfrm>
            <a:off x="4298479" y="4057070"/>
            <a:ext cx="428271" cy="395435"/>
            <a:chOff x="5845885" y="5516821"/>
            <a:chExt cx="582444" cy="537714"/>
          </a:xfrm>
        </p:grpSpPr>
        <p:sp>
          <p:nvSpPr>
            <p:cNvPr id="1005" name="Google Shape;1005;p163"/>
            <p:cNvSpPr/>
            <p:nvPr/>
          </p:nvSpPr>
          <p:spPr>
            <a:xfrm>
              <a:off x="5893954" y="5877210"/>
              <a:ext cx="480709" cy="156691"/>
            </a:xfrm>
            <a:custGeom>
              <a:rect b="b" l="l" r="r" t="t"/>
              <a:pathLst>
                <a:path extrusionOk="0" h="60" w="170">
                  <a:moveTo>
                    <a:pt x="87" y="60"/>
                  </a:moveTo>
                  <a:lnTo>
                    <a:pt x="0" y="10"/>
                  </a:lnTo>
                  <a:lnTo>
                    <a:pt x="6" y="0"/>
                  </a:lnTo>
                  <a:lnTo>
                    <a:pt x="87" y="48"/>
                  </a:lnTo>
                  <a:lnTo>
                    <a:pt x="165" y="1"/>
                  </a:lnTo>
                  <a:lnTo>
                    <a:pt x="170" y="11"/>
                  </a:lnTo>
                  <a:lnTo>
                    <a:pt x="87" y="60"/>
                  </a:lnTo>
                  <a:close/>
                </a:path>
              </a:pathLst>
            </a:cu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06" name="Google Shape;1006;p163"/>
            <p:cNvSpPr/>
            <p:nvPr/>
          </p:nvSpPr>
          <p:spPr>
            <a:xfrm>
              <a:off x="5893954" y="5751858"/>
              <a:ext cx="480709" cy="159303"/>
            </a:xfrm>
            <a:custGeom>
              <a:rect b="b" l="l" r="r" t="t"/>
              <a:pathLst>
                <a:path extrusionOk="0" h="61" w="170">
                  <a:moveTo>
                    <a:pt x="87" y="61"/>
                  </a:moveTo>
                  <a:lnTo>
                    <a:pt x="0" y="10"/>
                  </a:lnTo>
                  <a:lnTo>
                    <a:pt x="6" y="0"/>
                  </a:lnTo>
                  <a:lnTo>
                    <a:pt x="87" y="48"/>
                  </a:lnTo>
                  <a:lnTo>
                    <a:pt x="165" y="3"/>
                  </a:lnTo>
                  <a:lnTo>
                    <a:pt x="170" y="12"/>
                  </a:lnTo>
                  <a:lnTo>
                    <a:pt x="87" y="61"/>
                  </a:lnTo>
                  <a:close/>
                </a:path>
              </a:pathLst>
            </a:cu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07" name="Google Shape;1007;p163"/>
            <p:cNvSpPr/>
            <p:nvPr/>
          </p:nvSpPr>
          <p:spPr>
            <a:xfrm>
              <a:off x="5893954" y="5647397"/>
              <a:ext cx="480709" cy="154079"/>
            </a:xfrm>
            <a:custGeom>
              <a:rect b="b" l="l" r="r" t="t"/>
              <a:pathLst>
                <a:path extrusionOk="0" h="59" w="170">
                  <a:moveTo>
                    <a:pt x="87" y="59"/>
                  </a:moveTo>
                  <a:lnTo>
                    <a:pt x="0" y="10"/>
                  </a:lnTo>
                  <a:lnTo>
                    <a:pt x="6" y="0"/>
                  </a:lnTo>
                  <a:lnTo>
                    <a:pt x="87" y="48"/>
                  </a:lnTo>
                  <a:lnTo>
                    <a:pt x="165" y="1"/>
                  </a:lnTo>
                  <a:lnTo>
                    <a:pt x="170" y="11"/>
                  </a:lnTo>
                  <a:lnTo>
                    <a:pt x="87" y="59"/>
                  </a:lnTo>
                  <a:close/>
                </a:path>
              </a:pathLst>
            </a:cu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08" name="Google Shape;1008;p163"/>
            <p:cNvSpPr/>
            <p:nvPr/>
          </p:nvSpPr>
          <p:spPr>
            <a:xfrm>
              <a:off x="5893954" y="5535102"/>
              <a:ext cx="480709" cy="159303"/>
            </a:xfrm>
            <a:custGeom>
              <a:rect b="b" l="l" r="r" t="t"/>
              <a:pathLst>
                <a:path extrusionOk="0" h="61" w="170">
                  <a:moveTo>
                    <a:pt x="87" y="61"/>
                  </a:moveTo>
                  <a:lnTo>
                    <a:pt x="0" y="10"/>
                  </a:lnTo>
                  <a:lnTo>
                    <a:pt x="6" y="0"/>
                  </a:lnTo>
                  <a:lnTo>
                    <a:pt x="87" y="48"/>
                  </a:lnTo>
                  <a:lnTo>
                    <a:pt x="165" y="3"/>
                  </a:lnTo>
                  <a:lnTo>
                    <a:pt x="170" y="12"/>
                  </a:lnTo>
                  <a:lnTo>
                    <a:pt x="87" y="61"/>
                  </a:lnTo>
                  <a:close/>
                </a:path>
              </a:pathLst>
            </a:cu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09" name="Google Shape;1009;p163"/>
            <p:cNvSpPr/>
            <p:nvPr/>
          </p:nvSpPr>
          <p:spPr>
            <a:xfrm>
              <a:off x="5845885" y="5516821"/>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0" name="Google Shape;1010;p163"/>
            <p:cNvSpPr/>
            <p:nvPr/>
          </p:nvSpPr>
          <p:spPr>
            <a:xfrm>
              <a:off x="6091894" y="5516821"/>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1" name="Google Shape;1011;p163"/>
            <p:cNvSpPr/>
            <p:nvPr/>
          </p:nvSpPr>
          <p:spPr>
            <a:xfrm>
              <a:off x="6340729" y="5516821"/>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2" name="Google Shape;1012;p163"/>
            <p:cNvSpPr/>
            <p:nvPr/>
          </p:nvSpPr>
          <p:spPr>
            <a:xfrm>
              <a:off x="5845885" y="5631728"/>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3" name="Google Shape;1013;p163"/>
            <p:cNvSpPr/>
            <p:nvPr/>
          </p:nvSpPr>
          <p:spPr>
            <a:xfrm>
              <a:off x="6091894" y="5631728"/>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4" name="Google Shape;1014;p163"/>
            <p:cNvSpPr/>
            <p:nvPr/>
          </p:nvSpPr>
          <p:spPr>
            <a:xfrm>
              <a:off x="6340729" y="5631728"/>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5" name="Google Shape;1015;p163"/>
            <p:cNvSpPr/>
            <p:nvPr/>
          </p:nvSpPr>
          <p:spPr>
            <a:xfrm>
              <a:off x="5845885" y="5744022"/>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6" name="Google Shape;1016;p163"/>
            <p:cNvSpPr/>
            <p:nvPr/>
          </p:nvSpPr>
          <p:spPr>
            <a:xfrm>
              <a:off x="6340729" y="5744022"/>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7" name="Google Shape;1017;p163"/>
            <p:cNvSpPr/>
            <p:nvPr/>
          </p:nvSpPr>
          <p:spPr>
            <a:xfrm>
              <a:off x="5845885" y="5858928"/>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8" name="Google Shape;1018;p163"/>
            <p:cNvSpPr/>
            <p:nvPr/>
          </p:nvSpPr>
          <p:spPr>
            <a:xfrm>
              <a:off x="6091894" y="5858928"/>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19" name="Google Shape;1019;p163"/>
            <p:cNvSpPr/>
            <p:nvPr/>
          </p:nvSpPr>
          <p:spPr>
            <a:xfrm>
              <a:off x="6340729" y="5858928"/>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20" name="Google Shape;1020;p163"/>
            <p:cNvSpPr/>
            <p:nvPr/>
          </p:nvSpPr>
          <p:spPr>
            <a:xfrm>
              <a:off x="5845885" y="5973835"/>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21" name="Google Shape;1021;p163"/>
            <p:cNvSpPr/>
            <p:nvPr/>
          </p:nvSpPr>
          <p:spPr>
            <a:xfrm>
              <a:off x="6091894" y="5973835"/>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22" name="Google Shape;1022;p163"/>
            <p:cNvSpPr/>
            <p:nvPr/>
          </p:nvSpPr>
          <p:spPr>
            <a:xfrm>
              <a:off x="6340729" y="5973835"/>
              <a:ext cx="87600" cy="80700"/>
            </a:xfrm>
            <a:prstGeom prst="rect">
              <a:avLst/>
            </a:prstGeom>
            <a:solidFill>
              <a:srgbClr val="0078D4"/>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sp>
          <p:nvSpPr>
            <p:cNvPr id="1023" name="Google Shape;1023;p163"/>
            <p:cNvSpPr/>
            <p:nvPr/>
          </p:nvSpPr>
          <p:spPr>
            <a:xfrm>
              <a:off x="6091894" y="5744022"/>
              <a:ext cx="87600" cy="80700"/>
            </a:xfrm>
            <a:prstGeom prst="rect">
              <a:avLst/>
            </a:prstGeom>
            <a:solidFill>
              <a:srgbClr val="50E6FF"/>
            </a:solid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None/>
              </a:pPr>
              <a:r>
                <a:t/>
              </a:r>
              <a:endParaRPr b="0" i="0" sz="1000" u="none" cap="none" strike="noStrike">
                <a:solidFill>
                  <a:srgbClr val="000000"/>
                </a:solidFill>
                <a:latin typeface="Arial"/>
                <a:ea typeface="Arial"/>
                <a:cs typeface="Arial"/>
                <a:sym typeface="Arial"/>
              </a:endParaRPr>
            </a:p>
          </p:txBody>
        </p:sp>
      </p:grpSp>
      <p:sp>
        <p:nvSpPr>
          <p:cNvPr id="1024" name="Google Shape;1024;p163"/>
          <p:cNvSpPr txBox="1"/>
          <p:nvPr/>
        </p:nvSpPr>
        <p:spPr>
          <a:xfrm>
            <a:off x="2359549" y="4406264"/>
            <a:ext cx="1411500" cy="652200"/>
          </a:xfrm>
          <a:prstGeom prst="rect">
            <a:avLst/>
          </a:prstGeom>
          <a:noFill/>
          <a:ln>
            <a:noFill/>
          </a:ln>
        </p:spPr>
        <p:txBody>
          <a:bodyPr anchorCtr="0" anchor="t" bIns="67225" lIns="67225" spcFirstLastPara="1" rIns="67225" wrap="square" tIns="67225">
            <a:noAutofit/>
          </a:bodyPr>
          <a:lstStyle/>
          <a:p>
            <a:pPr indent="0" lvl="0" marL="0" marR="0" rtl="0" algn="ctr">
              <a:lnSpc>
                <a:spcPct val="90000"/>
              </a:lnSpc>
              <a:spcBef>
                <a:spcPts val="0"/>
              </a:spcBef>
              <a:spcAft>
                <a:spcPts val="0"/>
              </a:spcAft>
              <a:buClr>
                <a:srgbClr val="000000"/>
              </a:buClr>
              <a:buSzPts val="800"/>
              <a:buFont typeface="Arial"/>
              <a:buNone/>
            </a:pPr>
            <a:r>
              <a:rPr i="0" lang="en" sz="1200" u="none" cap="none" strike="noStrike">
                <a:solidFill>
                  <a:schemeClr val="dk1"/>
                </a:solidFill>
                <a:latin typeface="Source Sans Pro"/>
                <a:ea typeface="Source Sans Pro"/>
                <a:cs typeface="Source Sans Pro"/>
                <a:sym typeface="Source Sans Pro"/>
              </a:rPr>
              <a:t>Azure Security</a:t>
            </a:r>
            <a:endParaRPr i="0" sz="1200" u="none" cap="none" strike="noStrike">
              <a:solidFill>
                <a:schemeClr val="dk1"/>
              </a:solidFill>
              <a:latin typeface="Source Sans Pro"/>
              <a:ea typeface="Source Sans Pro"/>
              <a:cs typeface="Source Sans Pro"/>
              <a:sym typeface="Source Sans Pro"/>
            </a:endParaRPr>
          </a:p>
          <a:p>
            <a:pPr indent="0" lvl="0" marL="0" marR="0" rtl="0" algn="ctr">
              <a:lnSpc>
                <a:spcPct val="90000"/>
              </a:lnSpc>
              <a:spcBef>
                <a:spcPts val="200"/>
              </a:spcBef>
              <a:spcAft>
                <a:spcPts val="0"/>
              </a:spcAft>
              <a:buNone/>
            </a:pPr>
            <a:r>
              <a:rPr i="0" lang="en" sz="1000" u="none" cap="none" strike="noStrike">
                <a:solidFill>
                  <a:schemeClr val="dk1"/>
                </a:solidFill>
                <a:latin typeface="Source Sans Pro"/>
                <a:ea typeface="Source Sans Pro"/>
                <a:cs typeface="Source Sans Pro"/>
                <a:sym typeface="Source Sans Pro"/>
              </a:rPr>
              <a:t>Azure Active Directory</a:t>
            </a:r>
            <a:endParaRPr i="0" sz="1000" u="none" cap="none" strike="noStrike">
              <a:solidFill>
                <a:schemeClr val="dk1"/>
              </a:solidFill>
              <a:latin typeface="Source Sans Pro"/>
              <a:ea typeface="Source Sans Pro"/>
              <a:cs typeface="Source Sans Pro"/>
              <a:sym typeface="Source Sans Pro"/>
            </a:endParaRPr>
          </a:p>
          <a:p>
            <a:pPr indent="0" lvl="0" marL="0" marR="0" rtl="0" algn="ctr">
              <a:lnSpc>
                <a:spcPct val="90000"/>
              </a:lnSpc>
              <a:spcBef>
                <a:spcPts val="200"/>
              </a:spcBef>
              <a:spcAft>
                <a:spcPts val="0"/>
              </a:spcAft>
              <a:buNone/>
            </a:pPr>
            <a:r>
              <a:rPr i="0" lang="en" sz="1000" u="none" cap="none" strike="noStrike">
                <a:solidFill>
                  <a:schemeClr val="dk1"/>
                </a:solidFill>
                <a:latin typeface="Source Sans Pro"/>
                <a:ea typeface="Source Sans Pro"/>
                <a:cs typeface="Source Sans Pro"/>
                <a:sym typeface="Source Sans Pro"/>
              </a:rPr>
              <a:t>Single Sign-On, Identity Passthrough, Network</a:t>
            </a:r>
            <a:endParaRPr b="1" i="0" sz="1200" u="none" cap="none" strike="noStrike">
              <a:solidFill>
                <a:schemeClr val="dk1"/>
              </a:solidFill>
              <a:latin typeface="Source Sans Pro"/>
              <a:ea typeface="Source Sans Pro"/>
              <a:cs typeface="Source Sans Pro"/>
              <a:sym typeface="Source Sans Pro"/>
            </a:endParaRPr>
          </a:p>
        </p:txBody>
      </p:sp>
      <p:sp>
        <p:nvSpPr>
          <p:cNvPr id="1025" name="Google Shape;1025;p163"/>
          <p:cNvSpPr txBox="1"/>
          <p:nvPr/>
        </p:nvSpPr>
        <p:spPr>
          <a:xfrm>
            <a:off x="5292983" y="4517638"/>
            <a:ext cx="1280100" cy="484800"/>
          </a:xfrm>
          <a:prstGeom prst="rect">
            <a:avLst/>
          </a:prstGeom>
          <a:noFill/>
          <a:ln>
            <a:noFill/>
          </a:ln>
        </p:spPr>
        <p:txBody>
          <a:bodyPr anchorCtr="0" anchor="t" bIns="67225" lIns="67225" spcFirstLastPara="1" rIns="67225" wrap="square" tIns="67225">
            <a:noAutofit/>
          </a:bodyPr>
          <a:lstStyle/>
          <a:p>
            <a:pPr indent="0" lvl="0" marL="0" marR="0" rtl="0" algn="ctr">
              <a:lnSpc>
                <a:spcPct val="90000"/>
              </a:lnSpc>
              <a:spcBef>
                <a:spcPts val="0"/>
              </a:spcBef>
              <a:spcAft>
                <a:spcPts val="0"/>
              </a:spcAft>
              <a:buClr>
                <a:srgbClr val="000000"/>
              </a:buClr>
              <a:buSzPts val="800"/>
              <a:buFont typeface="Arial"/>
              <a:buNone/>
            </a:pPr>
            <a:r>
              <a:rPr i="0" lang="en" sz="1200" u="none" cap="none" strike="noStrike">
                <a:solidFill>
                  <a:schemeClr val="dk1"/>
                </a:solidFill>
                <a:latin typeface="Source Sans Pro"/>
                <a:ea typeface="Source Sans Pro"/>
                <a:cs typeface="Source Sans Pro"/>
                <a:sym typeface="Source Sans Pro"/>
              </a:rPr>
              <a:t>Azure DevOps</a:t>
            </a:r>
            <a:endParaRPr i="0" sz="1200" u="none" cap="none" strike="noStrike">
              <a:solidFill>
                <a:schemeClr val="dk1"/>
              </a:solidFill>
              <a:latin typeface="Source Sans Pro"/>
              <a:ea typeface="Source Sans Pro"/>
              <a:cs typeface="Source Sans Pro"/>
              <a:sym typeface="Source Sans Pro"/>
            </a:endParaRPr>
          </a:p>
          <a:p>
            <a:pPr indent="0" lvl="0" marL="0" marR="0" rtl="0" algn="ctr">
              <a:lnSpc>
                <a:spcPct val="90000"/>
              </a:lnSpc>
              <a:spcBef>
                <a:spcPts val="200"/>
              </a:spcBef>
              <a:spcAft>
                <a:spcPts val="0"/>
              </a:spcAft>
              <a:buClr>
                <a:srgbClr val="000000"/>
              </a:buClr>
              <a:buSzPts val="600"/>
              <a:buFont typeface="Arial"/>
              <a:buNone/>
            </a:pPr>
            <a:r>
              <a:rPr i="0" lang="en" sz="1000" u="none" cap="none" strike="noStrike">
                <a:solidFill>
                  <a:schemeClr val="dk1"/>
                </a:solidFill>
                <a:latin typeface="Source Sans Pro"/>
                <a:ea typeface="Source Sans Pro"/>
                <a:cs typeface="Source Sans Pro"/>
                <a:sym typeface="Source Sans Pro"/>
              </a:rPr>
              <a:t>Notebook integration</a:t>
            </a:r>
            <a:endParaRPr b="1" i="0" sz="1200" u="none" cap="none" strike="noStrike">
              <a:solidFill>
                <a:schemeClr val="dk1"/>
              </a:solidFill>
              <a:latin typeface="Source Sans Pro"/>
              <a:ea typeface="Source Sans Pro"/>
              <a:cs typeface="Source Sans Pro"/>
              <a:sym typeface="Source Sans Pro"/>
            </a:endParaRPr>
          </a:p>
        </p:txBody>
      </p:sp>
      <p:pic>
        <p:nvPicPr>
          <p:cNvPr descr="Security Center" id="1026" name="Google Shape;1026;p163"/>
          <p:cNvPicPr preferRelativeResize="0"/>
          <p:nvPr/>
        </p:nvPicPr>
        <p:blipFill rotWithShape="1">
          <a:blip r:embed="rId11">
            <a:alphaModFix/>
          </a:blip>
          <a:srcRect b="0" l="0" r="0" t="0"/>
          <a:stretch/>
        </p:blipFill>
        <p:spPr>
          <a:xfrm>
            <a:off x="2746028" y="3995785"/>
            <a:ext cx="488388" cy="488358"/>
          </a:xfrm>
          <a:prstGeom prst="rect">
            <a:avLst/>
          </a:prstGeom>
          <a:noFill/>
          <a:ln>
            <a:noFill/>
          </a:ln>
        </p:spPr>
      </p:pic>
      <p:pic>
        <p:nvPicPr>
          <p:cNvPr descr="Azure DevOps" id="1027" name="Google Shape;1027;p163"/>
          <p:cNvPicPr preferRelativeResize="0"/>
          <p:nvPr/>
        </p:nvPicPr>
        <p:blipFill rotWithShape="1">
          <a:blip r:embed="rId12">
            <a:alphaModFix/>
          </a:blip>
          <a:srcRect b="0" l="0" r="0" t="0"/>
          <a:stretch/>
        </p:blipFill>
        <p:spPr>
          <a:xfrm>
            <a:off x="5762385" y="4075446"/>
            <a:ext cx="341141" cy="434692"/>
          </a:xfrm>
          <a:prstGeom prst="rect">
            <a:avLst/>
          </a:prstGeom>
          <a:noFill/>
          <a:ln>
            <a:noFill/>
          </a:ln>
        </p:spPr>
      </p:pic>
      <p:pic>
        <p:nvPicPr>
          <p:cNvPr id="1028" name="Google Shape;1028;p163"/>
          <p:cNvPicPr preferRelativeResize="0"/>
          <p:nvPr/>
        </p:nvPicPr>
        <p:blipFill rotWithShape="1">
          <a:blip r:embed="rId13">
            <a:alphaModFix/>
          </a:blip>
          <a:srcRect b="0" l="0" r="0" t="0"/>
          <a:stretch/>
        </p:blipFill>
        <p:spPr>
          <a:xfrm>
            <a:off x="4920251" y="1908519"/>
            <a:ext cx="905031" cy="349983"/>
          </a:xfrm>
          <a:prstGeom prst="rect">
            <a:avLst/>
          </a:prstGeom>
          <a:noFill/>
          <a:ln>
            <a:noFill/>
          </a:ln>
        </p:spPr>
      </p:pic>
      <p:pic>
        <p:nvPicPr>
          <p:cNvPr descr="https://lh5.googleusercontent.com/g9w2SRI7WX50TjhYgJ4qj8q5EknMUkXoZpBzMrC4Qfn2PKKygKCzsfbQ4NEF6iKWq2Ux_F-F285WNh27BpLaB89m0oAhtcqMn0mi_gFb4n3lHPDDr9ox1YBlu57vhqgaDiS-O14kev4" id="1029" name="Google Shape;1029;p163"/>
          <p:cNvPicPr preferRelativeResize="0"/>
          <p:nvPr/>
        </p:nvPicPr>
        <p:blipFill rotWithShape="1">
          <a:blip r:embed="rId14">
            <a:alphaModFix/>
          </a:blip>
          <a:srcRect b="0" l="0" r="0" t="0"/>
          <a:stretch/>
        </p:blipFill>
        <p:spPr>
          <a:xfrm>
            <a:off x="3194662" y="1831399"/>
            <a:ext cx="642145" cy="453626"/>
          </a:xfrm>
          <a:prstGeom prst="rect">
            <a:avLst/>
          </a:prstGeom>
          <a:noFill/>
          <a:ln>
            <a:noFill/>
          </a:ln>
        </p:spPr>
      </p:pic>
      <p:pic>
        <p:nvPicPr>
          <p:cNvPr descr="A close up of a sign&#10;&#10;Description automatically generated" id="1030" name="Google Shape;1030;p163"/>
          <p:cNvPicPr preferRelativeResize="0"/>
          <p:nvPr/>
        </p:nvPicPr>
        <p:blipFill rotWithShape="1">
          <a:blip r:embed="rId15">
            <a:alphaModFix/>
          </a:blip>
          <a:srcRect b="0" l="0" r="0" t="0"/>
          <a:stretch/>
        </p:blipFill>
        <p:spPr>
          <a:xfrm>
            <a:off x="4021854" y="1876539"/>
            <a:ext cx="697990" cy="363291"/>
          </a:xfrm>
          <a:prstGeom prst="rect">
            <a:avLst/>
          </a:prstGeom>
          <a:noFill/>
          <a:ln>
            <a:noFill/>
          </a:ln>
        </p:spPr>
      </p:pic>
      <p:pic>
        <p:nvPicPr>
          <p:cNvPr id="1031" name="Google Shape;1031;p163"/>
          <p:cNvPicPr preferRelativeResize="0"/>
          <p:nvPr/>
        </p:nvPicPr>
        <p:blipFill>
          <a:blip r:embed="rId16">
            <a:alphaModFix/>
          </a:blip>
          <a:stretch>
            <a:fillRect/>
          </a:stretch>
        </p:blipFill>
        <p:spPr>
          <a:xfrm>
            <a:off x="2803055" y="2496486"/>
            <a:ext cx="3360626" cy="652246"/>
          </a:xfrm>
          <a:prstGeom prst="rect">
            <a:avLst/>
          </a:prstGeom>
          <a:noFill/>
          <a:ln>
            <a:noFill/>
          </a:ln>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sp>
        <p:nvSpPr>
          <p:cNvPr id="1037" name="Google Shape;1037;p164"/>
          <p:cNvSpPr/>
          <p:nvPr/>
        </p:nvSpPr>
        <p:spPr>
          <a:xfrm>
            <a:off x="1489567" y="834391"/>
            <a:ext cx="1548600" cy="4115100"/>
          </a:xfrm>
          <a:prstGeom prst="rect">
            <a:avLst/>
          </a:prstGeom>
          <a:solidFill>
            <a:srgbClr val="F2F2F2">
              <a:alpha val="49800"/>
            </a:srgbClr>
          </a:solidFill>
          <a:ln>
            <a:noFill/>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78D7"/>
                </a:solidFill>
                <a:latin typeface="Quattrocento Sans"/>
                <a:ea typeface="Quattrocento Sans"/>
                <a:cs typeface="Quattrocento Sans"/>
                <a:sym typeface="Quattrocento Sans"/>
              </a:rPr>
              <a:t>Ingest</a:t>
            </a:r>
            <a:endParaRPr b="0" i="0" sz="1000" u="none" cap="none" strike="noStrike">
              <a:solidFill>
                <a:srgbClr val="000000"/>
              </a:solidFill>
              <a:latin typeface="Arial"/>
              <a:ea typeface="Arial"/>
              <a:cs typeface="Arial"/>
              <a:sym typeface="Arial"/>
            </a:endParaRPr>
          </a:p>
        </p:txBody>
      </p:sp>
      <p:pic>
        <p:nvPicPr>
          <p:cNvPr id="1038" name="Google Shape;1038;p164"/>
          <p:cNvPicPr preferRelativeResize="0"/>
          <p:nvPr/>
        </p:nvPicPr>
        <p:blipFill>
          <a:blip r:embed="rId3">
            <a:alphaModFix/>
          </a:blip>
          <a:stretch>
            <a:fillRect/>
          </a:stretch>
        </p:blipFill>
        <p:spPr>
          <a:xfrm>
            <a:off x="2100977" y="2410642"/>
            <a:ext cx="315149" cy="322153"/>
          </a:xfrm>
          <a:prstGeom prst="rect">
            <a:avLst/>
          </a:prstGeom>
          <a:noFill/>
          <a:ln>
            <a:noFill/>
          </a:ln>
        </p:spPr>
      </p:pic>
      <p:sp>
        <p:nvSpPr>
          <p:cNvPr id="1039" name="Google Shape;1039;p164"/>
          <p:cNvSpPr/>
          <p:nvPr/>
        </p:nvSpPr>
        <p:spPr>
          <a:xfrm>
            <a:off x="6561416" y="3251431"/>
            <a:ext cx="2359800" cy="1698000"/>
          </a:xfrm>
          <a:prstGeom prst="rect">
            <a:avLst/>
          </a:prstGeom>
          <a:solidFill>
            <a:srgbClr val="F2F2F2">
              <a:alpha val="49800"/>
            </a:srgbClr>
          </a:solidFill>
          <a:ln>
            <a:noFill/>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78D7"/>
              </a:solidFill>
              <a:latin typeface="Quattrocento Sans"/>
              <a:ea typeface="Quattrocento Sans"/>
              <a:cs typeface="Quattrocento Sans"/>
              <a:sym typeface="Quattrocento Sans"/>
            </a:endParaRPr>
          </a:p>
        </p:txBody>
      </p:sp>
      <p:sp>
        <p:nvSpPr>
          <p:cNvPr id="1040" name="Google Shape;1040;p164"/>
          <p:cNvSpPr/>
          <p:nvPr/>
        </p:nvSpPr>
        <p:spPr>
          <a:xfrm>
            <a:off x="6561416" y="834390"/>
            <a:ext cx="2359800" cy="2337900"/>
          </a:xfrm>
          <a:prstGeom prst="rect">
            <a:avLst/>
          </a:prstGeom>
          <a:solidFill>
            <a:srgbClr val="F2F2F2">
              <a:alpha val="49800"/>
            </a:srgbClr>
          </a:solidFill>
          <a:ln>
            <a:noFill/>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78D7"/>
                </a:solidFill>
                <a:latin typeface="Quattrocento Sans"/>
                <a:ea typeface="Quattrocento Sans"/>
                <a:cs typeface="Quattrocento Sans"/>
                <a:sym typeface="Quattrocento Sans"/>
              </a:rPr>
              <a:t>Serve</a:t>
            </a:r>
            <a:endParaRPr b="0" i="0" sz="1000" u="none" cap="none" strike="noStrike">
              <a:solidFill>
                <a:srgbClr val="000000"/>
              </a:solidFill>
              <a:latin typeface="Arial"/>
              <a:ea typeface="Arial"/>
              <a:cs typeface="Arial"/>
              <a:sym typeface="Arial"/>
            </a:endParaRPr>
          </a:p>
        </p:txBody>
      </p:sp>
      <p:sp>
        <p:nvSpPr>
          <p:cNvPr id="1041" name="Google Shape;1041;p164"/>
          <p:cNvSpPr/>
          <p:nvPr/>
        </p:nvSpPr>
        <p:spPr>
          <a:xfrm>
            <a:off x="3078657" y="834391"/>
            <a:ext cx="1548600" cy="4115100"/>
          </a:xfrm>
          <a:prstGeom prst="rect">
            <a:avLst/>
          </a:prstGeom>
          <a:solidFill>
            <a:srgbClr val="F2F2F2">
              <a:alpha val="49800"/>
            </a:srgbClr>
          </a:solidFill>
          <a:ln>
            <a:noFill/>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78D7"/>
                </a:solidFill>
                <a:latin typeface="Quattrocento Sans"/>
                <a:ea typeface="Quattrocento Sans"/>
                <a:cs typeface="Quattrocento Sans"/>
                <a:sym typeface="Quattrocento Sans"/>
              </a:rPr>
              <a:t>Store</a:t>
            </a:r>
            <a:endParaRPr b="0" i="0" sz="1000" u="none" cap="none" strike="noStrike">
              <a:solidFill>
                <a:srgbClr val="000000"/>
              </a:solidFill>
              <a:latin typeface="Arial"/>
              <a:ea typeface="Arial"/>
              <a:cs typeface="Arial"/>
              <a:sym typeface="Arial"/>
            </a:endParaRPr>
          </a:p>
        </p:txBody>
      </p:sp>
      <p:sp>
        <p:nvSpPr>
          <p:cNvPr id="1042" name="Google Shape;1042;p164"/>
          <p:cNvSpPr/>
          <p:nvPr/>
        </p:nvSpPr>
        <p:spPr>
          <a:xfrm>
            <a:off x="4685092" y="834391"/>
            <a:ext cx="1820400" cy="4115100"/>
          </a:xfrm>
          <a:prstGeom prst="rect">
            <a:avLst/>
          </a:prstGeom>
          <a:solidFill>
            <a:srgbClr val="F2F2F2">
              <a:alpha val="49800"/>
            </a:srgbClr>
          </a:solidFill>
          <a:ln>
            <a:noFill/>
          </a:ln>
        </p:spPr>
        <p:txBody>
          <a:bodyPr anchorCtr="0" anchor="t" bIns="109700" lIns="137125" spcFirstLastPara="1" rIns="137125" wrap="square" tIns="109700">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78D7"/>
                </a:solidFill>
                <a:latin typeface="Quattrocento Sans"/>
                <a:ea typeface="Quattrocento Sans"/>
                <a:cs typeface="Quattrocento Sans"/>
                <a:sym typeface="Quattrocento Sans"/>
              </a:rPr>
              <a:t>Prep and Train</a:t>
            </a:r>
            <a:endParaRPr b="0" i="0" sz="1000" u="none" cap="none" strike="noStrike">
              <a:solidFill>
                <a:srgbClr val="000000"/>
              </a:solidFill>
              <a:latin typeface="Arial"/>
              <a:ea typeface="Arial"/>
              <a:cs typeface="Arial"/>
              <a:sym typeface="Arial"/>
            </a:endParaRPr>
          </a:p>
        </p:txBody>
      </p:sp>
      <p:sp>
        <p:nvSpPr>
          <p:cNvPr id="1043" name="Google Shape;1043;p164"/>
          <p:cNvSpPr/>
          <p:nvPr/>
        </p:nvSpPr>
        <p:spPr>
          <a:xfrm>
            <a:off x="3118681" y="3436948"/>
            <a:ext cx="1434600" cy="198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Azure Data Lake Storage</a:t>
            </a:r>
            <a:endParaRPr b="0" i="0" sz="1000" u="none" cap="none" strike="noStrike">
              <a:solidFill>
                <a:srgbClr val="000000"/>
              </a:solidFill>
              <a:latin typeface="Arial"/>
              <a:ea typeface="Arial"/>
              <a:cs typeface="Arial"/>
              <a:sym typeface="Arial"/>
            </a:endParaRPr>
          </a:p>
        </p:txBody>
      </p:sp>
      <p:sp>
        <p:nvSpPr>
          <p:cNvPr id="1044" name="Google Shape;1044;p164"/>
          <p:cNvSpPr txBox="1"/>
          <p:nvPr/>
        </p:nvSpPr>
        <p:spPr>
          <a:xfrm>
            <a:off x="166575" y="2506403"/>
            <a:ext cx="1061400" cy="196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Logs (unstructured)</a:t>
            </a:r>
            <a:endParaRPr b="0" i="0" sz="1000" u="none" cap="none" strike="noStrike">
              <a:solidFill>
                <a:srgbClr val="000000"/>
              </a:solidFill>
              <a:latin typeface="Arial"/>
              <a:ea typeface="Arial"/>
              <a:cs typeface="Arial"/>
              <a:sym typeface="Arial"/>
            </a:endParaRPr>
          </a:p>
        </p:txBody>
      </p:sp>
      <p:sp>
        <p:nvSpPr>
          <p:cNvPr id="1045" name="Google Shape;1045;p164"/>
          <p:cNvSpPr/>
          <p:nvPr/>
        </p:nvSpPr>
        <p:spPr>
          <a:xfrm>
            <a:off x="1752947" y="4053638"/>
            <a:ext cx="994500" cy="198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Azure Data Factory </a:t>
            </a:r>
            <a:endParaRPr b="0" i="0" sz="1000" u="none" cap="none" strike="noStrike">
              <a:solidFill>
                <a:srgbClr val="000000"/>
              </a:solidFill>
              <a:latin typeface="Arial"/>
              <a:ea typeface="Arial"/>
              <a:cs typeface="Arial"/>
              <a:sym typeface="Arial"/>
            </a:endParaRPr>
          </a:p>
        </p:txBody>
      </p:sp>
      <p:grpSp>
        <p:nvGrpSpPr>
          <p:cNvPr id="1046" name="Google Shape;1046;p164"/>
          <p:cNvGrpSpPr/>
          <p:nvPr/>
        </p:nvGrpSpPr>
        <p:grpSpPr>
          <a:xfrm>
            <a:off x="2076487" y="3693146"/>
            <a:ext cx="317439" cy="312514"/>
            <a:chOff x="5279190" y="5401430"/>
            <a:chExt cx="1101836" cy="1106637"/>
          </a:xfrm>
        </p:grpSpPr>
        <p:sp>
          <p:nvSpPr>
            <p:cNvPr id="1047" name="Google Shape;1047;p164"/>
            <p:cNvSpPr/>
            <p:nvPr/>
          </p:nvSpPr>
          <p:spPr>
            <a:xfrm>
              <a:off x="5279191" y="5499596"/>
              <a:ext cx="1101835" cy="1008471"/>
            </a:xfrm>
            <a:custGeom>
              <a:rect b="b" l="l" r="r" t="t"/>
              <a:pathLst>
                <a:path extrusionOk="0" h="1008471" w="1101835">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100"/>
                <a:buFont typeface="Arial"/>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048" name="Google Shape;1048;p164"/>
            <p:cNvSpPr/>
            <p:nvPr/>
          </p:nvSpPr>
          <p:spPr>
            <a:xfrm>
              <a:off x="5708249" y="6208019"/>
              <a:ext cx="122821" cy="122820"/>
            </a:xfrm>
            <a:custGeom>
              <a:rect b="b" l="l" r="r" t="t"/>
              <a:pathLst>
                <a:path extrusionOk="0" h="122820" w="122821">
                  <a:moveTo>
                    <a:pt x="0" y="0"/>
                  </a:moveTo>
                  <a:lnTo>
                    <a:pt x="122821" y="0"/>
                  </a:lnTo>
                  <a:lnTo>
                    <a:pt x="122821" y="122820"/>
                  </a:lnTo>
                  <a:lnTo>
                    <a:pt x="0" y="122820"/>
                  </a:lnTo>
                  <a:lnTo>
                    <a:pt x="0" y="0"/>
                  </a:ln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100"/>
                <a:buFont typeface="Arial"/>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049" name="Google Shape;1049;p164"/>
            <p:cNvSpPr/>
            <p:nvPr/>
          </p:nvSpPr>
          <p:spPr>
            <a:xfrm>
              <a:off x="5921817" y="6208019"/>
              <a:ext cx="122821" cy="122820"/>
            </a:xfrm>
            <a:custGeom>
              <a:rect b="b" l="l" r="r" t="t"/>
              <a:pathLst>
                <a:path extrusionOk="0" h="122820" w="122821">
                  <a:moveTo>
                    <a:pt x="0" y="0"/>
                  </a:moveTo>
                  <a:lnTo>
                    <a:pt x="122821" y="0"/>
                  </a:lnTo>
                  <a:lnTo>
                    <a:pt x="122821" y="122820"/>
                  </a:lnTo>
                  <a:lnTo>
                    <a:pt x="0" y="122820"/>
                  </a:lnTo>
                  <a:lnTo>
                    <a:pt x="0" y="0"/>
                  </a:ln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100"/>
                <a:buFont typeface="Arial"/>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050" name="Google Shape;1050;p164"/>
            <p:cNvSpPr/>
            <p:nvPr/>
          </p:nvSpPr>
          <p:spPr>
            <a:xfrm>
              <a:off x="6135385" y="6208019"/>
              <a:ext cx="122821" cy="122820"/>
            </a:xfrm>
            <a:custGeom>
              <a:rect b="b" l="l" r="r" t="t"/>
              <a:pathLst>
                <a:path extrusionOk="0" h="122820" w="122821">
                  <a:moveTo>
                    <a:pt x="0" y="0"/>
                  </a:moveTo>
                  <a:lnTo>
                    <a:pt x="122821" y="0"/>
                  </a:lnTo>
                  <a:lnTo>
                    <a:pt x="122821" y="122820"/>
                  </a:lnTo>
                  <a:lnTo>
                    <a:pt x="0" y="122820"/>
                  </a:lnTo>
                  <a:lnTo>
                    <a:pt x="0" y="0"/>
                  </a:ln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100"/>
                <a:buFont typeface="Arial"/>
                <a:buNone/>
              </a:pPr>
              <a:r>
                <a:t/>
              </a:r>
              <a:endParaRPr b="1" i="0" sz="2100" u="none" cap="none" strike="noStrike">
                <a:solidFill>
                  <a:srgbClr val="505050"/>
                </a:solidFill>
                <a:latin typeface="Quattrocento Sans"/>
                <a:ea typeface="Quattrocento Sans"/>
                <a:cs typeface="Quattrocento Sans"/>
                <a:sym typeface="Quattrocento Sans"/>
              </a:endParaRPr>
            </a:p>
          </p:txBody>
        </p:sp>
        <p:sp>
          <p:nvSpPr>
            <p:cNvPr id="1051" name="Google Shape;1051;p164"/>
            <p:cNvSpPr/>
            <p:nvPr/>
          </p:nvSpPr>
          <p:spPr>
            <a:xfrm>
              <a:off x="5279190" y="5401430"/>
              <a:ext cx="488907" cy="201776"/>
            </a:xfrm>
            <a:custGeom>
              <a:rect b="b" l="l" r="r" t="t"/>
              <a:pathLst>
                <a:path extrusionOk="0" h="201776" w="492602">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cap="flat" cmpd="sng" w="19050">
              <a:solidFill>
                <a:srgbClr val="7A7A87"/>
              </a:solidFill>
              <a:prstDash val="solid"/>
              <a:miter lim="800000"/>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100"/>
                <a:buFont typeface="Arial"/>
                <a:buNone/>
              </a:pPr>
              <a:r>
                <a:t/>
              </a:r>
              <a:endParaRPr b="1" i="0" sz="2100" u="none" cap="none" strike="noStrike">
                <a:solidFill>
                  <a:srgbClr val="505050"/>
                </a:solidFill>
                <a:latin typeface="Quattrocento Sans"/>
                <a:ea typeface="Quattrocento Sans"/>
                <a:cs typeface="Quattrocento Sans"/>
                <a:sym typeface="Quattrocento Sans"/>
              </a:endParaRPr>
            </a:p>
          </p:txBody>
        </p:sp>
      </p:grpSp>
      <p:cxnSp>
        <p:nvCxnSpPr>
          <p:cNvPr id="1052" name="Google Shape;1052;p164"/>
          <p:cNvCxnSpPr/>
          <p:nvPr/>
        </p:nvCxnSpPr>
        <p:spPr>
          <a:xfrm>
            <a:off x="1308671" y="3839899"/>
            <a:ext cx="601500" cy="0"/>
          </a:xfrm>
          <a:prstGeom prst="straightConnector1">
            <a:avLst/>
          </a:prstGeom>
          <a:noFill/>
          <a:ln cap="flat" cmpd="sng" w="19050">
            <a:solidFill>
              <a:srgbClr val="9999A2"/>
            </a:solidFill>
            <a:prstDash val="dash"/>
            <a:round/>
            <a:headEnd len="sm" w="sm" type="none"/>
            <a:tailEnd len="med" w="med" type="triangle"/>
          </a:ln>
        </p:spPr>
      </p:cxnSp>
      <p:sp>
        <p:nvSpPr>
          <p:cNvPr id="1053" name="Google Shape;1053;p164"/>
          <p:cNvSpPr/>
          <p:nvPr/>
        </p:nvSpPr>
        <p:spPr>
          <a:xfrm>
            <a:off x="1209347" y="2190637"/>
            <a:ext cx="99300" cy="2744700"/>
          </a:xfrm>
          <a:prstGeom prst="rightBracket">
            <a:avLst>
              <a:gd fmla="val 8333" name="adj"/>
            </a:avLst>
          </a:prstGeom>
          <a:noFill/>
          <a:ln cap="flat" cmpd="sng" w="1270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t/>
            </a:r>
            <a:endParaRPr b="0" i="0" sz="700" u="none" cap="none" strike="noStrike">
              <a:solidFill>
                <a:srgbClr val="505050"/>
              </a:solidFill>
              <a:latin typeface="Quattrocento Sans"/>
              <a:ea typeface="Quattrocento Sans"/>
              <a:cs typeface="Quattrocento Sans"/>
              <a:sym typeface="Quattrocento Sans"/>
            </a:endParaRPr>
          </a:p>
        </p:txBody>
      </p:sp>
      <p:sp>
        <p:nvSpPr>
          <p:cNvPr id="1054" name="Google Shape;1054;p164"/>
          <p:cNvSpPr/>
          <p:nvPr/>
        </p:nvSpPr>
        <p:spPr>
          <a:xfrm>
            <a:off x="4973783" y="2926470"/>
            <a:ext cx="1142700" cy="2106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Quattrocento Sans"/>
                <a:ea typeface="Quattrocento Sans"/>
                <a:cs typeface="Quattrocento Sans"/>
                <a:sym typeface="Quattrocento Sans"/>
              </a:rPr>
              <a:t>Azure Databricks</a:t>
            </a:r>
            <a:endParaRPr b="0" i="0" sz="1000" u="none" cap="none" strike="noStrike">
              <a:solidFill>
                <a:srgbClr val="000000"/>
              </a:solidFill>
              <a:latin typeface="Arial"/>
              <a:ea typeface="Arial"/>
              <a:cs typeface="Arial"/>
              <a:sym typeface="Arial"/>
            </a:endParaRPr>
          </a:p>
        </p:txBody>
      </p:sp>
      <p:sp>
        <p:nvSpPr>
          <p:cNvPr id="1055" name="Google Shape;1055;p164"/>
          <p:cNvSpPr txBox="1"/>
          <p:nvPr/>
        </p:nvSpPr>
        <p:spPr>
          <a:xfrm>
            <a:off x="107042" y="3166076"/>
            <a:ext cx="1171500" cy="196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Media (unstructured)</a:t>
            </a:r>
            <a:endParaRPr b="0" i="0" sz="1000" u="none" cap="none" strike="noStrike">
              <a:solidFill>
                <a:srgbClr val="000000"/>
              </a:solidFill>
              <a:latin typeface="Arial"/>
              <a:ea typeface="Arial"/>
              <a:cs typeface="Arial"/>
              <a:sym typeface="Arial"/>
            </a:endParaRPr>
          </a:p>
        </p:txBody>
      </p:sp>
      <p:sp>
        <p:nvSpPr>
          <p:cNvPr id="1056" name="Google Shape;1056;p164"/>
          <p:cNvSpPr txBox="1"/>
          <p:nvPr/>
        </p:nvSpPr>
        <p:spPr>
          <a:xfrm>
            <a:off x="107767" y="3838173"/>
            <a:ext cx="1161900" cy="196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Files (unstructured)</a:t>
            </a:r>
            <a:endParaRPr b="0" i="0" sz="1000" u="none" cap="none" strike="noStrike">
              <a:solidFill>
                <a:srgbClr val="000000"/>
              </a:solidFill>
              <a:latin typeface="Arial"/>
              <a:ea typeface="Arial"/>
              <a:cs typeface="Arial"/>
              <a:sym typeface="Arial"/>
            </a:endParaRPr>
          </a:p>
        </p:txBody>
      </p:sp>
      <p:cxnSp>
        <p:nvCxnSpPr>
          <p:cNvPr id="1057" name="Google Shape;1057;p164"/>
          <p:cNvCxnSpPr/>
          <p:nvPr/>
        </p:nvCxnSpPr>
        <p:spPr>
          <a:xfrm>
            <a:off x="2638290" y="3856180"/>
            <a:ext cx="880800" cy="0"/>
          </a:xfrm>
          <a:prstGeom prst="straightConnector1">
            <a:avLst/>
          </a:prstGeom>
          <a:noFill/>
          <a:ln cap="flat" cmpd="sng" w="19050">
            <a:solidFill>
              <a:srgbClr val="9999A2"/>
            </a:solidFill>
            <a:prstDash val="dash"/>
            <a:round/>
            <a:headEnd len="sm" w="sm" type="none"/>
            <a:tailEnd len="med" w="med" type="triangle"/>
          </a:ln>
        </p:spPr>
      </p:cxnSp>
      <p:sp>
        <p:nvSpPr>
          <p:cNvPr id="1058" name="Google Shape;1058;p164"/>
          <p:cNvSpPr txBox="1"/>
          <p:nvPr/>
        </p:nvSpPr>
        <p:spPr>
          <a:xfrm>
            <a:off x="108739" y="4491951"/>
            <a:ext cx="1171500" cy="310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Business/custom apps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(structured)</a:t>
            </a:r>
            <a:endParaRPr b="0" i="0" sz="1000" u="none" cap="none" strike="noStrike">
              <a:solidFill>
                <a:srgbClr val="000000"/>
              </a:solidFill>
              <a:latin typeface="Arial"/>
              <a:ea typeface="Arial"/>
              <a:cs typeface="Arial"/>
              <a:sym typeface="Arial"/>
            </a:endParaRPr>
          </a:p>
        </p:txBody>
      </p:sp>
      <p:cxnSp>
        <p:nvCxnSpPr>
          <p:cNvPr id="1059" name="Google Shape;1059;p164"/>
          <p:cNvCxnSpPr/>
          <p:nvPr/>
        </p:nvCxnSpPr>
        <p:spPr>
          <a:xfrm>
            <a:off x="6117613" y="2601134"/>
            <a:ext cx="717300" cy="0"/>
          </a:xfrm>
          <a:prstGeom prst="straightConnector1">
            <a:avLst/>
          </a:prstGeom>
          <a:noFill/>
          <a:ln cap="flat" cmpd="sng" w="19050">
            <a:solidFill>
              <a:srgbClr val="9999A2"/>
            </a:solidFill>
            <a:prstDash val="dash"/>
            <a:round/>
            <a:headEnd len="sm" w="sm" type="none"/>
            <a:tailEnd len="med" w="med" type="triangle"/>
          </a:ln>
        </p:spPr>
      </p:cxnSp>
      <p:sp>
        <p:nvSpPr>
          <p:cNvPr id="1060" name="Google Shape;1060;p164"/>
          <p:cNvSpPr/>
          <p:nvPr/>
        </p:nvSpPr>
        <p:spPr>
          <a:xfrm>
            <a:off x="8123128" y="4053638"/>
            <a:ext cx="583500" cy="198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Power BI</a:t>
            </a:r>
            <a:endParaRPr b="0" i="0" sz="1000" u="none" cap="none" strike="noStrike">
              <a:solidFill>
                <a:srgbClr val="000000"/>
              </a:solidFill>
              <a:latin typeface="Arial"/>
              <a:ea typeface="Arial"/>
              <a:cs typeface="Arial"/>
              <a:sym typeface="Arial"/>
            </a:endParaRPr>
          </a:p>
        </p:txBody>
      </p:sp>
      <p:grpSp>
        <p:nvGrpSpPr>
          <p:cNvPr id="1061" name="Google Shape;1061;p164"/>
          <p:cNvGrpSpPr/>
          <p:nvPr/>
        </p:nvGrpSpPr>
        <p:grpSpPr>
          <a:xfrm>
            <a:off x="8265663" y="3793370"/>
            <a:ext cx="298712" cy="227400"/>
            <a:chOff x="2502877" y="2643553"/>
            <a:chExt cx="3651737" cy="2779950"/>
          </a:xfrm>
        </p:grpSpPr>
        <p:cxnSp>
          <p:nvCxnSpPr>
            <p:cNvPr id="1062" name="Google Shape;1062;p164"/>
            <p:cNvCxnSpPr/>
            <p:nvPr/>
          </p:nvCxnSpPr>
          <p:spPr>
            <a:xfrm>
              <a:off x="3303655" y="4505747"/>
              <a:ext cx="0" cy="917700"/>
            </a:xfrm>
            <a:prstGeom prst="straightConnector1">
              <a:avLst/>
            </a:prstGeom>
            <a:noFill/>
            <a:ln cap="rnd" cmpd="sng" w="19050">
              <a:solidFill>
                <a:srgbClr val="7A7A87"/>
              </a:solidFill>
              <a:prstDash val="solid"/>
              <a:round/>
              <a:headEnd len="sm" w="sm" type="none"/>
              <a:tailEnd len="sm" w="sm" type="none"/>
            </a:ln>
          </p:spPr>
        </p:cxnSp>
        <p:cxnSp>
          <p:nvCxnSpPr>
            <p:cNvPr id="1063" name="Google Shape;1063;p164"/>
            <p:cNvCxnSpPr/>
            <p:nvPr/>
          </p:nvCxnSpPr>
          <p:spPr>
            <a:xfrm>
              <a:off x="3983069" y="3734649"/>
              <a:ext cx="0" cy="1688700"/>
            </a:xfrm>
            <a:prstGeom prst="straightConnector1">
              <a:avLst/>
            </a:prstGeom>
            <a:noFill/>
            <a:ln cap="rnd" cmpd="sng" w="19050">
              <a:solidFill>
                <a:srgbClr val="7A7A87"/>
              </a:solidFill>
              <a:prstDash val="solid"/>
              <a:round/>
              <a:headEnd len="sm" w="sm" type="none"/>
              <a:tailEnd len="sm" w="sm" type="none"/>
            </a:ln>
          </p:spPr>
        </p:cxnSp>
        <p:cxnSp>
          <p:nvCxnSpPr>
            <p:cNvPr id="1064" name="Google Shape;1064;p164"/>
            <p:cNvCxnSpPr/>
            <p:nvPr/>
          </p:nvCxnSpPr>
          <p:spPr>
            <a:xfrm>
              <a:off x="4662482" y="4051603"/>
              <a:ext cx="0" cy="1371900"/>
            </a:xfrm>
            <a:prstGeom prst="straightConnector1">
              <a:avLst/>
            </a:prstGeom>
            <a:noFill/>
            <a:ln cap="rnd" cmpd="sng" w="19050">
              <a:solidFill>
                <a:srgbClr val="7A7A87"/>
              </a:solidFill>
              <a:prstDash val="solid"/>
              <a:round/>
              <a:headEnd len="sm" w="sm" type="none"/>
              <a:tailEnd len="sm" w="sm" type="none"/>
            </a:ln>
          </p:spPr>
        </p:cxnSp>
        <p:cxnSp>
          <p:nvCxnSpPr>
            <p:cNvPr id="1065" name="Google Shape;1065;p164"/>
            <p:cNvCxnSpPr/>
            <p:nvPr/>
          </p:nvCxnSpPr>
          <p:spPr>
            <a:xfrm>
              <a:off x="5330632" y="3185667"/>
              <a:ext cx="0" cy="2237700"/>
            </a:xfrm>
            <a:prstGeom prst="straightConnector1">
              <a:avLst/>
            </a:prstGeom>
            <a:noFill/>
            <a:ln cap="rnd" cmpd="sng" w="19050">
              <a:solidFill>
                <a:srgbClr val="7A7A87"/>
              </a:solidFill>
              <a:prstDash val="solid"/>
              <a:round/>
              <a:headEnd len="sm" w="sm" type="none"/>
              <a:tailEnd len="sm" w="sm" type="none"/>
            </a:ln>
          </p:spPr>
        </p:cxnSp>
        <p:sp>
          <p:nvSpPr>
            <p:cNvPr id="1066" name="Google Shape;1066;p164"/>
            <p:cNvSpPr/>
            <p:nvPr/>
          </p:nvSpPr>
          <p:spPr>
            <a:xfrm>
              <a:off x="2502877" y="2643553"/>
              <a:ext cx="3651737" cy="2288931"/>
            </a:xfrm>
            <a:custGeom>
              <a:rect b="b" l="l" r="r" t="t"/>
              <a:pathLst>
                <a:path extrusionOk="0" h="2288931" w="3651737">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cxnSp>
        <p:nvCxnSpPr>
          <p:cNvPr id="1067" name="Google Shape;1067;p164"/>
          <p:cNvCxnSpPr/>
          <p:nvPr/>
        </p:nvCxnSpPr>
        <p:spPr>
          <a:xfrm>
            <a:off x="4208212" y="3886207"/>
            <a:ext cx="2808900" cy="7200"/>
          </a:xfrm>
          <a:prstGeom prst="straightConnector1">
            <a:avLst/>
          </a:prstGeom>
          <a:noFill/>
          <a:ln cap="flat" cmpd="sng" w="19050">
            <a:solidFill>
              <a:srgbClr val="9999A2"/>
            </a:solidFill>
            <a:prstDash val="dash"/>
            <a:round/>
            <a:headEnd len="med" w="med" type="triangle"/>
            <a:tailEnd len="med" w="med" type="triangle"/>
          </a:ln>
        </p:spPr>
      </p:cxnSp>
      <p:grpSp>
        <p:nvGrpSpPr>
          <p:cNvPr id="1068" name="Google Shape;1068;p164"/>
          <p:cNvGrpSpPr/>
          <p:nvPr/>
        </p:nvGrpSpPr>
        <p:grpSpPr>
          <a:xfrm>
            <a:off x="573725" y="3500669"/>
            <a:ext cx="234861" cy="321027"/>
            <a:chOff x="7264761" y="118465"/>
            <a:chExt cx="365202" cy="499109"/>
          </a:xfrm>
        </p:grpSpPr>
        <p:sp>
          <p:nvSpPr>
            <p:cNvPr id="1069" name="Google Shape;1069;p164"/>
            <p:cNvSpPr/>
            <p:nvPr/>
          </p:nvSpPr>
          <p:spPr>
            <a:xfrm>
              <a:off x="7264761" y="118465"/>
              <a:ext cx="365202" cy="499109"/>
            </a:xfrm>
            <a:custGeom>
              <a:rect b="b" l="l" r="r" t="t"/>
              <a:pathLst>
                <a:path extrusionOk="0" h="246" w="18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cap="flat" cmpd="sng" w="19050">
              <a:solidFill>
                <a:srgbClr val="7A7A87"/>
              </a:solidFill>
              <a:prstDash val="solid"/>
              <a:miter lim="800000"/>
              <a:headEnd len="sm" w="sm" type="none"/>
              <a:tailEnd len="sm" w="sm" type="none"/>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505050"/>
                </a:solidFill>
                <a:latin typeface="Quattrocento Sans"/>
                <a:ea typeface="Quattrocento Sans"/>
                <a:cs typeface="Quattrocento Sans"/>
                <a:sym typeface="Quattrocento Sans"/>
              </a:endParaRPr>
            </a:p>
          </p:txBody>
        </p:sp>
        <p:sp>
          <p:nvSpPr>
            <p:cNvPr id="1070" name="Google Shape;1070;p164"/>
            <p:cNvSpPr/>
            <p:nvPr/>
          </p:nvSpPr>
          <p:spPr>
            <a:xfrm>
              <a:off x="7456155" y="118465"/>
              <a:ext cx="173700" cy="175500"/>
            </a:xfrm>
            <a:prstGeom prst="rtTriangl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071" name="Google Shape;1071;p164"/>
          <p:cNvGrpSpPr/>
          <p:nvPr/>
        </p:nvGrpSpPr>
        <p:grpSpPr>
          <a:xfrm>
            <a:off x="536125" y="4193629"/>
            <a:ext cx="311833" cy="295742"/>
            <a:chOff x="8301667" y="2334125"/>
            <a:chExt cx="586815" cy="556429"/>
          </a:xfrm>
        </p:grpSpPr>
        <p:sp>
          <p:nvSpPr>
            <p:cNvPr id="1072" name="Google Shape;1072;p164"/>
            <p:cNvSpPr/>
            <p:nvPr/>
          </p:nvSpPr>
          <p:spPr>
            <a:xfrm>
              <a:off x="8301667" y="2334125"/>
              <a:ext cx="586815" cy="556429"/>
            </a:xfrm>
            <a:custGeom>
              <a:rect b="b" l="l" r="r" t="t"/>
              <a:pathLst>
                <a:path extrusionOk="0" h="556429" w="586815">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73" name="Google Shape;1073;p164"/>
            <p:cNvSpPr/>
            <p:nvPr/>
          </p:nvSpPr>
          <p:spPr>
            <a:xfrm>
              <a:off x="8334531" y="2359341"/>
              <a:ext cx="522000" cy="376200"/>
            </a:xfrm>
            <a:prstGeom prst="rect">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74" name="Google Shape;1074;p164"/>
            <p:cNvSpPr/>
            <p:nvPr/>
          </p:nvSpPr>
          <p:spPr>
            <a:xfrm>
              <a:off x="8372155" y="2452694"/>
              <a:ext cx="198600" cy="198600"/>
            </a:xfrm>
            <a:prstGeom prst="pie">
              <a:avLst>
                <a:gd fmla="val 21510717" name="adj1"/>
                <a:gd fmla="val 16200000" name="adj2"/>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75" name="Google Shape;1075;p164"/>
            <p:cNvSpPr/>
            <p:nvPr/>
          </p:nvSpPr>
          <p:spPr>
            <a:xfrm rot="-1462064">
              <a:off x="8395650" y="2457052"/>
              <a:ext cx="167963" cy="167963"/>
            </a:xfrm>
            <a:prstGeom prst="pie">
              <a:avLst>
                <a:gd fmla="val 17759983" name="adj1"/>
                <a:gd fmla="val 21164392" name="adj2"/>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76" name="Google Shape;1076;p164"/>
            <p:cNvSpPr/>
            <p:nvPr/>
          </p:nvSpPr>
          <p:spPr>
            <a:xfrm>
              <a:off x="8396802" y="2463844"/>
              <a:ext cx="168000" cy="168000"/>
            </a:xfrm>
            <a:prstGeom prst="pie">
              <a:avLst>
                <a:gd fmla="val 19893257" name="adj1"/>
                <a:gd fmla="val 21164392" name="adj2"/>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Quattrocento Sans"/>
                <a:ea typeface="Quattrocento Sans"/>
                <a:cs typeface="Quattrocento Sans"/>
                <a:sym typeface="Quattrocento Sans"/>
              </a:endParaRPr>
            </a:p>
          </p:txBody>
        </p:sp>
        <p:sp>
          <p:nvSpPr>
            <p:cNvPr id="1077" name="Google Shape;1077;p164"/>
            <p:cNvSpPr/>
            <p:nvPr/>
          </p:nvSpPr>
          <p:spPr>
            <a:xfrm>
              <a:off x="8608662" y="2469349"/>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78" name="Google Shape;1078;p164"/>
            <p:cNvSpPr/>
            <p:nvPr/>
          </p:nvSpPr>
          <p:spPr>
            <a:xfrm>
              <a:off x="8608662" y="2529856"/>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79" name="Google Shape;1079;p164"/>
            <p:cNvSpPr/>
            <p:nvPr/>
          </p:nvSpPr>
          <p:spPr>
            <a:xfrm>
              <a:off x="8607108" y="2590363"/>
              <a:ext cx="202200" cy="45600"/>
            </a:xfrm>
            <a:prstGeom prst="roundRect">
              <a:avLst>
                <a:gd fmla="val 16667" name="adj"/>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nvGrpSpPr>
          <p:cNvPr id="1080" name="Google Shape;1080;p164"/>
          <p:cNvGrpSpPr/>
          <p:nvPr/>
        </p:nvGrpSpPr>
        <p:grpSpPr>
          <a:xfrm>
            <a:off x="530179" y="2842403"/>
            <a:ext cx="301979" cy="302009"/>
            <a:chOff x="8035871" y="3099661"/>
            <a:chExt cx="302100" cy="302100"/>
          </a:xfrm>
        </p:grpSpPr>
        <p:sp>
          <p:nvSpPr>
            <p:cNvPr id="1081" name="Google Shape;1081;p164"/>
            <p:cNvSpPr/>
            <p:nvPr/>
          </p:nvSpPr>
          <p:spPr>
            <a:xfrm>
              <a:off x="8035871" y="3099661"/>
              <a:ext cx="302100" cy="3021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sp>
          <p:nvSpPr>
            <p:cNvPr id="1082" name="Google Shape;1082;p164"/>
            <p:cNvSpPr/>
            <p:nvPr/>
          </p:nvSpPr>
          <p:spPr>
            <a:xfrm rot="5400000">
              <a:off x="8138745" y="3190795"/>
              <a:ext cx="139200" cy="120000"/>
            </a:xfrm>
            <a:prstGeom prst="triangle">
              <a:avLst>
                <a:gd fmla="val 50000" name="adj"/>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FFFFFF"/>
                </a:solidFill>
                <a:latin typeface="Quattrocento Sans"/>
                <a:ea typeface="Quattrocento Sans"/>
                <a:cs typeface="Quattrocento Sans"/>
                <a:sym typeface="Quattrocento Sans"/>
              </a:endParaRPr>
            </a:p>
          </p:txBody>
        </p:sp>
      </p:grpSp>
      <p:grpSp>
        <p:nvGrpSpPr>
          <p:cNvPr id="1083" name="Google Shape;1083;p164"/>
          <p:cNvGrpSpPr/>
          <p:nvPr/>
        </p:nvGrpSpPr>
        <p:grpSpPr>
          <a:xfrm>
            <a:off x="527673" y="2260324"/>
            <a:ext cx="306286" cy="228756"/>
            <a:chOff x="710240" y="918777"/>
            <a:chExt cx="2781885" cy="2077715"/>
          </a:xfrm>
        </p:grpSpPr>
        <p:grpSp>
          <p:nvGrpSpPr>
            <p:cNvPr id="1084" name="Google Shape;1084;p164"/>
            <p:cNvGrpSpPr/>
            <p:nvPr/>
          </p:nvGrpSpPr>
          <p:grpSpPr>
            <a:xfrm>
              <a:off x="710240" y="918777"/>
              <a:ext cx="2781885" cy="2077715"/>
              <a:chOff x="9531457" y="2208508"/>
              <a:chExt cx="503700" cy="376200"/>
            </a:xfrm>
          </p:grpSpPr>
          <p:sp>
            <p:nvSpPr>
              <p:cNvPr id="1085" name="Google Shape;1085;p164"/>
              <p:cNvSpPr/>
              <p:nvPr/>
            </p:nvSpPr>
            <p:spPr>
              <a:xfrm>
                <a:off x="9531457" y="2208508"/>
                <a:ext cx="503700" cy="3762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nvGrpSpPr>
              <p:cNvPr id="1086" name="Google Shape;1086;p164"/>
              <p:cNvGrpSpPr/>
              <p:nvPr/>
            </p:nvGrpSpPr>
            <p:grpSpPr>
              <a:xfrm>
                <a:off x="9813871" y="2248597"/>
                <a:ext cx="187291" cy="46461"/>
                <a:chOff x="9747337" y="2248545"/>
                <a:chExt cx="249123" cy="61800"/>
              </a:xfrm>
            </p:grpSpPr>
            <p:sp>
              <p:nvSpPr>
                <p:cNvPr id="1087" name="Google Shape;1087;p164"/>
                <p:cNvSpPr/>
                <p:nvPr/>
              </p:nvSpPr>
              <p:spPr>
                <a:xfrm>
                  <a:off x="9934660" y="2248545"/>
                  <a:ext cx="61800" cy="618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88" name="Google Shape;1088;p164"/>
                <p:cNvSpPr/>
                <p:nvPr/>
              </p:nvSpPr>
              <p:spPr>
                <a:xfrm>
                  <a:off x="9840998" y="2248545"/>
                  <a:ext cx="61800" cy="618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89" name="Google Shape;1089;p164"/>
                <p:cNvSpPr/>
                <p:nvPr/>
              </p:nvSpPr>
              <p:spPr>
                <a:xfrm>
                  <a:off x="9747337" y="2248545"/>
                  <a:ext cx="61800" cy="61800"/>
                </a:xfrm>
                <a:prstGeom prst="ellipse">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grpSp>
        <p:sp>
          <p:nvSpPr>
            <p:cNvPr id="1090" name="Google Shape;1090;p164"/>
            <p:cNvSpPr/>
            <p:nvPr/>
          </p:nvSpPr>
          <p:spPr>
            <a:xfrm>
              <a:off x="901700" y="1600200"/>
              <a:ext cx="2412900" cy="2667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91" name="Google Shape;1091;p164"/>
            <p:cNvSpPr/>
            <p:nvPr/>
          </p:nvSpPr>
          <p:spPr>
            <a:xfrm>
              <a:off x="901700" y="2057400"/>
              <a:ext cx="2412900" cy="2667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092" name="Google Shape;1092;p164"/>
            <p:cNvSpPr/>
            <p:nvPr/>
          </p:nvSpPr>
          <p:spPr>
            <a:xfrm>
              <a:off x="901700" y="2501900"/>
              <a:ext cx="2412900" cy="266700"/>
            </a:xfrm>
            <a:prstGeom prst="rect">
              <a:avLst/>
            </a:prstGeom>
            <a:noFill/>
            <a:ln cap="flat" cmpd="sng" w="1905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grpSp>
      <p:sp>
        <p:nvSpPr>
          <p:cNvPr id="1093" name="Google Shape;1093;p164"/>
          <p:cNvSpPr txBox="1"/>
          <p:nvPr/>
        </p:nvSpPr>
        <p:spPr>
          <a:xfrm>
            <a:off x="256058" y="1748537"/>
            <a:ext cx="864300" cy="3048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Sensors and IoT</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(unstructured)</a:t>
            </a:r>
            <a:endParaRPr b="0" i="0" sz="1000" u="none" cap="none" strike="noStrike">
              <a:solidFill>
                <a:srgbClr val="000000"/>
              </a:solidFill>
              <a:latin typeface="Arial"/>
              <a:ea typeface="Arial"/>
              <a:cs typeface="Arial"/>
              <a:sym typeface="Arial"/>
            </a:endParaRPr>
          </a:p>
        </p:txBody>
      </p:sp>
      <p:grpSp>
        <p:nvGrpSpPr>
          <p:cNvPr id="1094" name="Google Shape;1094;p164"/>
          <p:cNvGrpSpPr/>
          <p:nvPr/>
        </p:nvGrpSpPr>
        <p:grpSpPr>
          <a:xfrm>
            <a:off x="537986" y="1403131"/>
            <a:ext cx="310348" cy="346784"/>
            <a:chOff x="4633352" y="465695"/>
            <a:chExt cx="743704" cy="831019"/>
          </a:xfrm>
        </p:grpSpPr>
        <p:sp>
          <p:nvSpPr>
            <p:cNvPr id="1095" name="Google Shape;1095;p164"/>
            <p:cNvSpPr/>
            <p:nvPr/>
          </p:nvSpPr>
          <p:spPr>
            <a:xfrm>
              <a:off x="4723400" y="646446"/>
              <a:ext cx="469500" cy="4695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096" name="Google Shape;1096;p164"/>
            <p:cNvSpPr/>
            <p:nvPr/>
          </p:nvSpPr>
          <p:spPr>
            <a:xfrm>
              <a:off x="4996580"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097" name="Google Shape;1097;p164"/>
            <p:cNvSpPr/>
            <p:nvPr/>
          </p:nvSpPr>
          <p:spPr>
            <a:xfrm>
              <a:off x="4772896" y="465695"/>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098" name="Google Shape;1098;p164"/>
            <p:cNvSpPr/>
            <p:nvPr/>
          </p:nvSpPr>
          <p:spPr>
            <a:xfrm>
              <a:off x="4633352" y="579688"/>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099" name="Google Shape;1099;p164"/>
            <p:cNvSpPr/>
            <p:nvPr/>
          </p:nvSpPr>
          <p:spPr>
            <a:xfrm>
              <a:off x="4643631" y="1036997"/>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100" name="Google Shape;1100;p164"/>
            <p:cNvSpPr/>
            <p:nvPr/>
          </p:nvSpPr>
          <p:spPr>
            <a:xfrm>
              <a:off x="4996580" y="1147614"/>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101" name="Google Shape;1101;p164"/>
            <p:cNvSpPr/>
            <p:nvPr/>
          </p:nvSpPr>
          <p:spPr>
            <a:xfrm>
              <a:off x="5227956" y="924875"/>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sp>
          <p:nvSpPr>
            <p:cNvPr id="1102" name="Google Shape;1102;p164"/>
            <p:cNvSpPr/>
            <p:nvPr/>
          </p:nvSpPr>
          <p:spPr>
            <a:xfrm>
              <a:off x="5227956" y="694322"/>
              <a:ext cx="149100" cy="149100"/>
            </a:xfrm>
            <a:prstGeom prst="ellipse">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t/>
              </a:r>
              <a:endParaRPr b="0" i="0" sz="1300" u="none" cap="none" strike="noStrike">
                <a:solidFill>
                  <a:srgbClr val="FFFFFF"/>
                </a:solidFill>
                <a:latin typeface="Quattrocento Sans"/>
                <a:ea typeface="Quattrocento Sans"/>
                <a:cs typeface="Quattrocento Sans"/>
                <a:sym typeface="Quattrocento Sans"/>
              </a:endParaRPr>
            </a:p>
          </p:txBody>
        </p:sp>
      </p:grpSp>
      <p:sp>
        <p:nvSpPr>
          <p:cNvPr id="1103" name="Google Shape;1103;p164"/>
          <p:cNvSpPr/>
          <p:nvPr/>
        </p:nvSpPr>
        <p:spPr>
          <a:xfrm>
            <a:off x="1752756" y="2791681"/>
            <a:ext cx="964500" cy="4578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Azure </a:t>
            </a:r>
            <a:r>
              <a:rPr lang="en" sz="800">
                <a:latin typeface="Quattrocento Sans"/>
                <a:ea typeface="Quattrocento Sans"/>
                <a:cs typeface="Quattrocento Sans"/>
                <a:sym typeface="Quattrocento Sans"/>
              </a:rPr>
              <a:t>Event Hubs</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Azure IoT Hub</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Kafka</a:t>
            </a:r>
            <a:endParaRPr b="0" i="0" sz="1000" u="none" cap="none" strike="noStrike">
              <a:solidFill>
                <a:srgbClr val="000000"/>
              </a:solidFill>
              <a:latin typeface="Arial"/>
              <a:ea typeface="Arial"/>
              <a:cs typeface="Arial"/>
              <a:sym typeface="Arial"/>
            </a:endParaRPr>
          </a:p>
        </p:txBody>
      </p:sp>
      <p:cxnSp>
        <p:nvCxnSpPr>
          <p:cNvPr id="1104" name="Google Shape;1104;p164"/>
          <p:cNvCxnSpPr/>
          <p:nvPr/>
        </p:nvCxnSpPr>
        <p:spPr>
          <a:xfrm>
            <a:off x="2717431" y="2585038"/>
            <a:ext cx="2311500" cy="0"/>
          </a:xfrm>
          <a:prstGeom prst="straightConnector1">
            <a:avLst/>
          </a:prstGeom>
          <a:noFill/>
          <a:ln cap="flat" cmpd="sng" w="19050">
            <a:solidFill>
              <a:srgbClr val="9999A2"/>
            </a:solidFill>
            <a:prstDash val="dash"/>
            <a:round/>
            <a:headEnd len="med" w="med" type="triangle"/>
            <a:tailEnd len="med" w="med" type="triangle"/>
          </a:ln>
        </p:spPr>
      </p:cxnSp>
      <p:cxnSp>
        <p:nvCxnSpPr>
          <p:cNvPr id="1105" name="Google Shape;1105;p164"/>
          <p:cNvCxnSpPr/>
          <p:nvPr/>
        </p:nvCxnSpPr>
        <p:spPr>
          <a:xfrm>
            <a:off x="5559500" y="3172100"/>
            <a:ext cx="0" cy="721200"/>
          </a:xfrm>
          <a:prstGeom prst="straightConnector1">
            <a:avLst/>
          </a:prstGeom>
          <a:noFill/>
          <a:ln cap="flat" cmpd="sng" w="19050">
            <a:solidFill>
              <a:srgbClr val="9999A2"/>
            </a:solidFill>
            <a:prstDash val="dash"/>
            <a:round/>
            <a:headEnd len="med" w="med" type="triangle"/>
            <a:tailEnd len="sm" w="sm" type="none"/>
          </a:ln>
        </p:spPr>
      </p:cxnSp>
      <p:sp>
        <p:nvSpPr>
          <p:cNvPr id="1106" name="Google Shape;1106;p164"/>
          <p:cNvSpPr/>
          <p:nvPr/>
        </p:nvSpPr>
        <p:spPr>
          <a:xfrm>
            <a:off x="8241764" y="2349338"/>
            <a:ext cx="421200" cy="1905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Apps</a:t>
            </a:r>
            <a:endParaRPr b="0" i="0" sz="1000" u="none" cap="none" strike="noStrike">
              <a:solidFill>
                <a:srgbClr val="000000"/>
              </a:solidFill>
              <a:latin typeface="Arial"/>
              <a:ea typeface="Arial"/>
              <a:cs typeface="Arial"/>
              <a:sym typeface="Arial"/>
            </a:endParaRPr>
          </a:p>
        </p:txBody>
      </p:sp>
      <p:cxnSp>
        <p:nvCxnSpPr>
          <p:cNvPr id="1107" name="Google Shape;1107;p164"/>
          <p:cNvCxnSpPr/>
          <p:nvPr/>
        </p:nvCxnSpPr>
        <p:spPr>
          <a:xfrm>
            <a:off x="7817660" y="3901612"/>
            <a:ext cx="257100" cy="0"/>
          </a:xfrm>
          <a:prstGeom prst="straightConnector1">
            <a:avLst/>
          </a:prstGeom>
          <a:noFill/>
          <a:ln cap="flat" cmpd="sng" w="19050">
            <a:solidFill>
              <a:srgbClr val="9999A2"/>
            </a:solidFill>
            <a:prstDash val="dash"/>
            <a:round/>
            <a:headEnd len="sm" w="sm" type="none"/>
            <a:tailEnd len="med" w="med" type="triangle"/>
          </a:ln>
        </p:spPr>
      </p:cxnSp>
      <p:cxnSp>
        <p:nvCxnSpPr>
          <p:cNvPr id="1108" name="Google Shape;1108;p164"/>
          <p:cNvCxnSpPr/>
          <p:nvPr/>
        </p:nvCxnSpPr>
        <p:spPr>
          <a:xfrm>
            <a:off x="3836002" y="2585038"/>
            <a:ext cx="0" cy="796500"/>
          </a:xfrm>
          <a:prstGeom prst="straightConnector1">
            <a:avLst/>
          </a:prstGeom>
          <a:noFill/>
          <a:ln cap="flat" cmpd="sng" w="19050">
            <a:solidFill>
              <a:srgbClr val="9999A2"/>
            </a:solidFill>
            <a:prstDash val="dash"/>
            <a:round/>
            <a:headEnd len="sm" w="sm" type="none"/>
            <a:tailEnd len="med" w="med" type="triangle"/>
          </a:ln>
        </p:spPr>
      </p:cxnSp>
      <p:grpSp>
        <p:nvGrpSpPr>
          <p:cNvPr id="1109" name="Google Shape;1109;p164"/>
          <p:cNvGrpSpPr/>
          <p:nvPr/>
        </p:nvGrpSpPr>
        <p:grpSpPr>
          <a:xfrm>
            <a:off x="8269521" y="2062394"/>
            <a:ext cx="469613" cy="283677"/>
            <a:chOff x="3604308" y="4850892"/>
            <a:chExt cx="394799" cy="230838"/>
          </a:xfrm>
        </p:grpSpPr>
        <p:sp>
          <p:nvSpPr>
            <p:cNvPr id="1110" name="Google Shape;1110;p164"/>
            <p:cNvSpPr/>
            <p:nvPr/>
          </p:nvSpPr>
          <p:spPr>
            <a:xfrm>
              <a:off x="3649456" y="4976835"/>
              <a:ext cx="54314" cy="101840"/>
            </a:xfrm>
            <a:custGeom>
              <a:rect b="b" l="l" r="r" t="t"/>
              <a:pathLst>
                <a:path extrusionOk="0" h="101840" w="54314">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cap="flat" cmpd="sng" w="19050">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11" name="Google Shape;1111;p164"/>
            <p:cNvSpPr/>
            <p:nvPr/>
          </p:nvSpPr>
          <p:spPr>
            <a:xfrm>
              <a:off x="3604308" y="4850892"/>
              <a:ext cx="307558" cy="230838"/>
            </a:xfrm>
            <a:custGeom>
              <a:rect b="b" l="l" r="r" t="t"/>
              <a:pathLst>
                <a:path extrusionOk="0" h="230838" w="307558">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cap="flat" cmpd="sng" w="19050">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12" name="Google Shape;1112;p164"/>
            <p:cNvSpPr/>
            <p:nvPr/>
          </p:nvSpPr>
          <p:spPr>
            <a:xfrm>
              <a:off x="3809006" y="4950356"/>
              <a:ext cx="190101" cy="128997"/>
            </a:xfrm>
            <a:custGeom>
              <a:rect b="b" l="l" r="r" t="t"/>
              <a:pathLst>
                <a:path extrusionOk="0" h="128997" w="190101">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cap="flat" cmpd="sng" w="19050">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grpSp>
      <p:sp>
        <p:nvSpPr>
          <p:cNvPr id="1113" name="Google Shape;1113;p164"/>
          <p:cNvSpPr/>
          <p:nvPr/>
        </p:nvSpPr>
        <p:spPr>
          <a:xfrm>
            <a:off x="3643163" y="3691242"/>
            <a:ext cx="429923" cy="338395"/>
          </a:xfrm>
          <a:custGeom>
            <a:rect b="b" l="l" r="r" t="t"/>
            <a:pathLst>
              <a:path extrusionOk="0" h="4697" w="5983">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cap="flat" cmpd="sng" w="19050">
            <a:solidFill>
              <a:srgbClr val="7A7A87"/>
            </a:solidFill>
            <a:prstDash val="solid"/>
            <a:round/>
            <a:headEnd len="sm" w="sm" type="none"/>
            <a:tailEnd len="sm" w="sm" type="none"/>
          </a:ln>
        </p:spPr>
        <p:txBody>
          <a:bodyPr anchorCtr="0" anchor="t" bIns="28000" lIns="56000" spcFirstLastPara="1" rIns="56000" wrap="square" tIns="280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114" name="Google Shape;1114;p164"/>
          <p:cNvSpPr txBox="1"/>
          <p:nvPr/>
        </p:nvSpPr>
        <p:spPr>
          <a:xfrm>
            <a:off x="6995541" y="1847112"/>
            <a:ext cx="867600" cy="314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Azure Kubernetes Service</a:t>
            </a:r>
            <a:endParaRPr b="0" i="0" sz="1000" u="none" cap="none" strike="noStrike">
              <a:solidFill>
                <a:srgbClr val="000000"/>
              </a:solidFill>
              <a:latin typeface="Arial"/>
              <a:ea typeface="Arial"/>
              <a:cs typeface="Arial"/>
              <a:sym typeface="Arial"/>
            </a:endParaRPr>
          </a:p>
        </p:txBody>
      </p:sp>
      <p:pic>
        <p:nvPicPr>
          <p:cNvPr id="1115" name="Google Shape;1115;p164"/>
          <p:cNvPicPr preferRelativeResize="0"/>
          <p:nvPr/>
        </p:nvPicPr>
        <p:blipFill rotWithShape="1">
          <a:blip r:embed="rId4">
            <a:alphaModFix/>
          </a:blip>
          <a:srcRect b="0" l="0" r="82969" t="0"/>
          <a:stretch/>
        </p:blipFill>
        <p:spPr>
          <a:xfrm>
            <a:off x="5289664" y="2282468"/>
            <a:ext cx="665924" cy="622097"/>
          </a:xfrm>
          <a:prstGeom prst="rect">
            <a:avLst/>
          </a:prstGeom>
          <a:noFill/>
          <a:ln>
            <a:noFill/>
          </a:ln>
        </p:spPr>
      </p:pic>
      <p:grpSp>
        <p:nvGrpSpPr>
          <p:cNvPr id="1116" name="Google Shape;1116;p164"/>
          <p:cNvGrpSpPr/>
          <p:nvPr/>
        </p:nvGrpSpPr>
        <p:grpSpPr>
          <a:xfrm>
            <a:off x="7294920" y="1598265"/>
            <a:ext cx="268010" cy="199015"/>
            <a:chOff x="-219366" y="4364127"/>
            <a:chExt cx="678335" cy="503709"/>
          </a:xfrm>
        </p:grpSpPr>
        <p:sp>
          <p:nvSpPr>
            <p:cNvPr id="1117" name="Google Shape;1117;p164"/>
            <p:cNvSpPr/>
            <p:nvPr/>
          </p:nvSpPr>
          <p:spPr>
            <a:xfrm>
              <a:off x="-14987" y="4364127"/>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18" name="Google Shape;1118;p164"/>
            <p:cNvSpPr/>
            <p:nvPr/>
          </p:nvSpPr>
          <p:spPr>
            <a:xfrm>
              <a:off x="-108042" y="4365840"/>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19" name="Google Shape;1119;p164"/>
            <p:cNvSpPr/>
            <p:nvPr/>
          </p:nvSpPr>
          <p:spPr>
            <a:xfrm>
              <a:off x="225358" y="4364127"/>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0" name="Google Shape;1120;p164"/>
            <p:cNvSpPr/>
            <p:nvPr/>
          </p:nvSpPr>
          <p:spPr>
            <a:xfrm>
              <a:off x="132874" y="4365840"/>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1" name="Google Shape;1121;p164"/>
            <p:cNvSpPr/>
            <p:nvPr/>
          </p:nvSpPr>
          <p:spPr>
            <a:xfrm>
              <a:off x="-14987" y="4694674"/>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2" name="Google Shape;1122;p164"/>
            <p:cNvSpPr/>
            <p:nvPr/>
          </p:nvSpPr>
          <p:spPr>
            <a:xfrm>
              <a:off x="-108042" y="46963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3" name="Google Shape;1123;p164"/>
            <p:cNvSpPr/>
            <p:nvPr/>
          </p:nvSpPr>
          <p:spPr>
            <a:xfrm>
              <a:off x="225358" y="4694674"/>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4" name="Google Shape;1124;p164"/>
            <p:cNvSpPr/>
            <p:nvPr/>
          </p:nvSpPr>
          <p:spPr>
            <a:xfrm>
              <a:off x="132874" y="46963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5" name="Google Shape;1125;p164"/>
            <p:cNvSpPr/>
            <p:nvPr/>
          </p:nvSpPr>
          <p:spPr>
            <a:xfrm>
              <a:off x="114035" y="4529686"/>
              <a:ext cx="108585" cy="171450"/>
            </a:xfrm>
            <a:custGeom>
              <a:rect b="b" l="l" r="r" t="t"/>
              <a:pathLst>
                <a:path extrusionOk="0" h="285750" w="180975">
                  <a:moveTo>
                    <a:pt x="176689" y="217646"/>
                  </a:moveTo>
                  <a:lnTo>
                    <a:pt x="7144" y="282416"/>
                  </a:lnTo>
                  <a:lnTo>
                    <a:pt x="7144" y="7144"/>
                  </a:lnTo>
                  <a:lnTo>
                    <a:pt x="176689" y="6715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6" name="Google Shape;1126;p164"/>
            <p:cNvSpPr/>
            <p:nvPr/>
          </p:nvSpPr>
          <p:spPr>
            <a:xfrm>
              <a:off x="19837" y="45296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7" name="Google Shape;1127;p164"/>
            <p:cNvSpPr/>
            <p:nvPr/>
          </p:nvSpPr>
          <p:spPr>
            <a:xfrm>
              <a:off x="-125169" y="4529686"/>
              <a:ext cx="108585" cy="171450"/>
            </a:xfrm>
            <a:custGeom>
              <a:rect b="b" l="l" r="r" t="t"/>
              <a:pathLst>
                <a:path extrusionOk="0" h="285750" w="180975">
                  <a:moveTo>
                    <a:pt x="176689" y="217646"/>
                  </a:moveTo>
                  <a:lnTo>
                    <a:pt x="7144" y="282416"/>
                  </a:lnTo>
                  <a:lnTo>
                    <a:pt x="7144" y="7144"/>
                  </a:lnTo>
                  <a:lnTo>
                    <a:pt x="176689" y="6715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8" name="Google Shape;1128;p164"/>
            <p:cNvSpPr/>
            <p:nvPr/>
          </p:nvSpPr>
          <p:spPr>
            <a:xfrm>
              <a:off x="-219366" y="45296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29" name="Google Shape;1129;p164"/>
            <p:cNvSpPr/>
            <p:nvPr/>
          </p:nvSpPr>
          <p:spPr>
            <a:xfrm>
              <a:off x="350384" y="4529686"/>
              <a:ext cx="108585" cy="171450"/>
            </a:xfrm>
            <a:custGeom>
              <a:rect b="b" l="l" r="r" t="t"/>
              <a:pathLst>
                <a:path extrusionOk="0" h="285750" w="180975">
                  <a:moveTo>
                    <a:pt x="177641" y="217646"/>
                  </a:moveTo>
                  <a:lnTo>
                    <a:pt x="7144" y="282416"/>
                  </a:lnTo>
                  <a:lnTo>
                    <a:pt x="7144" y="7144"/>
                  </a:lnTo>
                  <a:lnTo>
                    <a:pt x="177641" y="6715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0" name="Google Shape;1130;p164"/>
            <p:cNvSpPr/>
            <p:nvPr/>
          </p:nvSpPr>
          <p:spPr>
            <a:xfrm>
              <a:off x="-14987" y="4364127"/>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1" name="Google Shape;1131;p164"/>
            <p:cNvSpPr/>
            <p:nvPr/>
          </p:nvSpPr>
          <p:spPr>
            <a:xfrm>
              <a:off x="225358" y="4364127"/>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2" name="Google Shape;1132;p164"/>
            <p:cNvSpPr/>
            <p:nvPr/>
          </p:nvSpPr>
          <p:spPr>
            <a:xfrm>
              <a:off x="-14987" y="4694674"/>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3" name="Google Shape;1133;p164"/>
            <p:cNvSpPr/>
            <p:nvPr/>
          </p:nvSpPr>
          <p:spPr>
            <a:xfrm>
              <a:off x="225358" y="4694674"/>
              <a:ext cx="108585" cy="171450"/>
            </a:xfrm>
            <a:custGeom>
              <a:rect b="b" l="l" r="r" t="t"/>
              <a:pathLst>
                <a:path extrusionOk="0" h="285750" w="180975">
                  <a:moveTo>
                    <a:pt x="179546" y="218599"/>
                  </a:moveTo>
                  <a:lnTo>
                    <a:pt x="7144" y="285274"/>
                  </a:lnTo>
                  <a:lnTo>
                    <a:pt x="7144" y="7144"/>
                  </a:lnTo>
                  <a:lnTo>
                    <a:pt x="179546" y="68104"/>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4" name="Google Shape;1134;p164"/>
            <p:cNvSpPr/>
            <p:nvPr/>
          </p:nvSpPr>
          <p:spPr>
            <a:xfrm>
              <a:off x="114035" y="4529686"/>
              <a:ext cx="108585" cy="171450"/>
            </a:xfrm>
            <a:custGeom>
              <a:rect b="b" l="l" r="r" t="t"/>
              <a:pathLst>
                <a:path extrusionOk="0" h="285750" w="180975">
                  <a:moveTo>
                    <a:pt x="176689" y="217646"/>
                  </a:moveTo>
                  <a:lnTo>
                    <a:pt x="7144" y="282416"/>
                  </a:lnTo>
                  <a:lnTo>
                    <a:pt x="7144" y="7144"/>
                  </a:lnTo>
                  <a:lnTo>
                    <a:pt x="176689" y="6715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5" name="Google Shape;1135;p164"/>
            <p:cNvSpPr/>
            <p:nvPr/>
          </p:nvSpPr>
          <p:spPr>
            <a:xfrm>
              <a:off x="-125169" y="4529686"/>
              <a:ext cx="108585" cy="171450"/>
            </a:xfrm>
            <a:custGeom>
              <a:rect b="b" l="l" r="r" t="t"/>
              <a:pathLst>
                <a:path extrusionOk="0" h="285750" w="180975">
                  <a:moveTo>
                    <a:pt x="176689" y="217646"/>
                  </a:moveTo>
                  <a:lnTo>
                    <a:pt x="7144" y="282416"/>
                  </a:lnTo>
                  <a:lnTo>
                    <a:pt x="7144" y="7144"/>
                  </a:lnTo>
                  <a:lnTo>
                    <a:pt x="176689" y="6715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6" name="Google Shape;1136;p164"/>
            <p:cNvSpPr/>
            <p:nvPr/>
          </p:nvSpPr>
          <p:spPr>
            <a:xfrm>
              <a:off x="350384" y="4529686"/>
              <a:ext cx="108585" cy="171450"/>
            </a:xfrm>
            <a:custGeom>
              <a:rect b="b" l="l" r="r" t="t"/>
              <a:pathLst>
                <a:path extrusionOk="0" h="285750" w="180975">
                  <a:moveTo>
                    <a:pt x="177641" y="217646"/>
                  </a:moveTo>
                  <a:lnTo>
                    <a:pt x="7144" y="282416"/>
                  </a:lnTo>
                  <a:lnTo>
                    <a:pt x="7144" y="7144"/>
                  </a:lnTo>
                  <a:lnTo>
                    <a:pt x="177641" y="67151"/>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sp>
          <p:nvSpPr>
            <p:cNvPr id="1137" name="Google Shape;1137;p164"/>
            <p:cNvSpPr/>
            <p:nvPr/>
          </p:nvSpPr>
          <p:spPr>
            <a:xfrm>
              <a:off x="256186" y="4529686"/>
              <a:ext cx="80010" cy="171450"/>
            </a:xfrm>
            <a:custGeom>
              <a:rect b="b" l="l" r="r" t="t"/>
              <a:pathLst>
                <a:path extrusionOk="0" h="285750" w="13335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cap="flat" cmpd="sng" w="9525">
              <a:solidFill>
                <a:srgbClr val="7A7A87"/>
              </a:solidFill>
              <a:prstDash val="solid"/>
              <a:miter lim="8000"/>
              <a:headEnd len="sm" w="sm" type="none"/>
              <a:tailEnd len="sm" w="sm" type="none"/>
            </a:ln>
          </p:spPr>
          <p:txBody>
            <a:bodyPr anchorCtr="0" anchor="ctr" bIns="33600" lIns="67225" spcFirstLastPara="1" rIns="67225" wrap="square" tIns="33600">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1A1A1A"/>
                </a:solidFill>
                <a:latin typeface="Quattrocento Sans"/>
                <a:ea typeface="Quattrocento Sans"/>
                <a:cs typeface="Quattrocento Sans"/>
                <a:sym typeface="Quattrocento Sans"/>
              </a:endParaRPr>
            </a:p>
          </p:txBody>
        </p:sp>
      </p:grpSp>
      <p:sp>
        <p:nvSpPr>
          <p:cNvPr id="1138" name="Google Shape;1138;p164"/>
          <p:cNvSpPr/>
          <p:nvPr/>
        </p:nvSpPr>
        <p:spPr>
          <a:xfrm>
            <a:off x="6965662" y="1412780"/>
            <a:ext cx="915900" cy="706500"/>
          </a:xfrm>
          <a:prstGeom prst="roundRect">
            <a:avLst>
              <a:gd fmla="val 15688" name="adj"/>
            </a:avLst>
          </a:prstGeom>
          <a:noFill/>
          <a:ln cap="flat" cmpd="sng" w="19050">
            <a:solidFill>
              <a:srgbClr val="D1D1D1"/>
            </a:solidFill>
            <a:prstDash val="solid"/>
            <a:round/>
            <a:headEnd len="sm" w="sm" type="none"/>
            <a:tailEnd len="sm" w="sm" type="none"/>
          </a:ln>
        </p:spPr>
        <p:txBody>
          <a:bodyPr anchorCtr="0" anchor="b" bIns="0" lIns="68575" spcFirstLastPara="1" rIns="68575" wrap="square" tIns="68575">
            <a:noAutofit/>
          </a:bodyPr>
          <a:lstStyle/>
          <a:p>
            <a:pPr indent="0" lvl="0" marL="0" marR="0" rtl="0" algn="ctr">
              <a:lnSpc>
                <a:spcPct val="90000"/>
              </a:lnSpc>
              <a:spcBef>
                <a:spcPts val="0"/>
              </a:spcBef>
              <a:spcAft>
                <a:spcPts val="0"/>
              </a:spcAft>
              <a:buClr>
                <a:srgbClr val="000000"/>
              </a:buClr>
              <a:buSzPts val="900"/>
              <a:buFont typeface="Arial"/>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139" name="Google Shape;1139;p164"/>
          <p:cNvSpPr txBox="1"/>
          <p:nvPr/>
        </p:nvSpPr>
        <p:spPr>
          <a:xfrm>
            <a:off x="6984565" y="1431674"/>
            <a:ext cx="907500" cy="105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78D7"/>
                </a:solidFill>
                <a:latin typeface="Quattrocento Sans"/>
                <a:ea typeface="Quattrocento Sans"/>
                <a:cs typeface="Quattrocento Sans"/>
                <a:sym typeface="Quattrocento Sans"/>
              </a:rPr>
              <a:t>Model Serving</a:t>
            </a:r>
            <a:endParaRPr b="0" i="0" sz="1000" u="none" cap="none" strike="noStrike">
              <a:solidFill>
                <a:srgbClr val="000000"/>
              </a:solidFill>
              <a:latin typeface="Arial"/>
              <a:ea typeface="Arial"/>
              <a:cs typeface="Arial"/>
              <a:sym typeface="Arial"/>
            </a:endParaRPr>
          </a:p>
        </p:txBody>
      </p:sp>
      <p:grpSp>
        <p:nvGrpSpPr>
          <p:cNvPr id="1140" name="Google Shape;1140;p164"/>
          <p:cNvGrpSpPr/>
          <p:nvPr/>
        </p:nvGrpSpPr>
        <p:grpSpPr>
          <a:xfrm>
            <a:off x="6903424" y="2319253"/>
            <a:ext cx="1006741" cy="706725"/>
            <a:chOff x="9580049" y="3357031"/>
            <a:chExt cx="1342500" cy="942300"/>
          </a:xfrm>
        </p:grpSpPr>
        <p:sp>
          <p:nvSpPr>
            <p:cNvPr id="1141" name="Google Shape;1141;p164"/>
            <p:cNvSpPr txBox="1"/>
            <p:nvPr/>
          </p:nvSpPr>
          <p:spPr>
            <a:xfrm>
              <a:off x="9633390" y="3943866"/>
              <a:ext cx="1210500" cy="2862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Cosmos DB,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SQL DB</a:t>
              </a:r>
              <a:endParaRPr b="0" i="0" sz="1000" u="none" cap="none" strike="noStrike">
                <a:solidFill>
                  <a:srgbClr val="000000"/>
                </a:solidFill>
                <a:latin typeface="Arial"/>
                <a:ea typeface="Arial"/>
                <a:cs typeface="Arial"/>
                <a:sym typeface="Arial"/>
              </a:endParaRPr>
            </a:p>
          </p:txBody>
        </p:sp>
        <p:sp>
          <p:nvSpPr>
            <p:cNvPr id="1142" name="Google Shape;1142;p164"/>
            <p:cNvSpPr/>
            <p:nvPr/>
          </p:nvSpPr>
          <p:spPr>
            <a:xfrm>
              <a:off x="10076731" y="3621270"/>
              <a:ext cx="297612" cy="275605"/>
            </a:xfrm>
            <a:custGeom>
              <a:rect b="b" l="l" r="r" t="t"/>
              <a:pathLst>
                <a:path extrusionOk="0" h="4409679" w="4761797">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cap="flat" cmpd="sng" w="12700">
              <a:solidFill>
                <a:srgbClr val="7A7A87"/>
              </a:solidFill>
              <a:prstDash val="solid"/>
              <a:round/>
              <a:headEnd len="sm" w="sm" type="none"/>
              <a:tailEnd len="sm" w="sm" type="none"/>
            </a:ln>
          </p:spPr>
          <p:txBody>
            <a:bodyPr anchorCtr="0" anchor="t" bIns="109700" lIns="137125" spcFirstLastPara="1" rIns="137125" wrap="square" tIns="109700">
              <a:noAutofit/>
            </a:bodyPr>
            <a:lstStyle/>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p:txBody>
        </p:sp>
        <p:sp>
          <p:nvSpPr>
            <p:cNvPr id="1143" name="Google Shape;1143;p164"/>
            <p:cNvSpPr/>
            <p:nvPr/>
          </p:nvSpPr>
          <p:spPr>
            <a:xfrm>
              <a:off x="9580049" y="3357031"/>
              <a:ext cx="1342500" cy="942300"/>
            </a:xfrm>
            <a:prstGeom prst="roundRect">
              <a:avLst>
                <a:gd fmla="val 15688" name="adj"/>
              </a:avLst>
            </a:prstGeom>
            <a:noFill/>
            <a:ln cap="flat" cmpd="sng" w="19050">
              <a:solidFill>
                <a:srgbClr val="D1D1D1"/>
              </a:solidFill>
              <a:prstDash val="solid"/>
              <a:round/>
              <a:headEnd len="sm" w="sm" type="none"/>
              <a:tailEnd len="sm" w="sm" type="none"/>
            </a:ln>
          </p:spPr>
          <p:txBody>
            <a:bodyPr anchorCtr="0" anchor="b" bIns="0" lIns="68575" spcFirstLastPara="1" rIns="68575" wrap="square" tIns="68575">
              <a:noAutofit/>
            </a:bodyPr>
            <a:lstStyle/>
            <a:p>
              <a:pPr indent="0" lvl="0" marL="0" marR="0" rtl="0" algn="ctr">
                <a:lnSpc>
                  <a:spcPct val="90000"/>
                </a:lnSpc>
                <a:spcBef>
                  <a:spcPts val="0"/>
                </a:spcBef>
                <a:spcAft>
                  <a:spcPts val="0"/>
                </a:spcAft>
                <a:buClr>
                  <a:srgbClr val="000000"/>
                </a:buClr>
                <a:buSzPts val="900"/>
                <a:buFont typeface="Arial"/>
                <a:buNone/>
              </a:pPr>
              <a:r>
                <a:t/>
              </a:r>
              <a:endParaRPr b="0" i="0" sz="900" u="none" cap="none" strike="noStrike">
                <a:solidFill>
                  <a:srgbClr val="505050"/>
                </a:solidFill>
                <a:latin typeface="Quattrocento Sans"/>
                <a:ea typeface="Quattrocento Sans"/>
                <a:cs typeface="Quattrocento Sans"/>
                <a:sym typeface="Quattrocento Sans"/>
              </a:endParaRPr>
            </a:p>
          </p:txBody>
        </p:sp>
        <p:sp>
          <p:nvSpPr>
            <p:cNvPr id="1144" name="Google Shape;1144;p164"/>
            <p:cNvSpPr txBox="1"/>
            <p:nvPr/>
          </p:nvSpPr>
          <p:spPr>
            <a:xfrm>
              <a:off x="9651135" y="3435449"/>
              <a:ext cx="1210200" cy="141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78D7"/>
                  </a:solidFill>
                  <a:latin typeface="Quattrocento Sans"/>
                  <a:ea typeface="Quattrocento Sans"/>
                  <a:cs typeface="Quattrocento Sans"/>
                  <a:sym typeface="Quattrocento Sans"/>
                </a:rPr>
                <a:t>Operational Databases</a:t>
              </a:r>
              <a:endParaRPr b="0" i="0" sz="1000" u="none" cap="none" strike="noStrike">
                <a:solidFill>
                  <a:srgbClr val="000000"/>
                </a:solidFill>
                <a:latin typeface="Arial"/>
                <a:ea typeface="Arial"/>
                <a:cs typeface="Arial"/>
                <a:sym typeface="Arial"/>
              </a:endParaRPr>
            </a:p>
          </p:txBody>
        </p:sp>
      </p:grpSp>
      <p:sp>
        <p:nvSpPr>
          <p:cNvPr id="1145" name="Google Shape;1145;p164"/>
          <p:cNvSpPr txBox="1"/>
          <p:nvPr/>
        </p:nvSpPr>
        <p:spPr>
          <a:xfrm>
            <a:off x="596701" y="59434"/>
            <a:ext cx="6478500" cy="587400"/>
          </a:xfrm>
          <a:prstGeom prst="rect">
            <a:avLst/>
          </a:prstGeom>
          <a:noFill/>
          <a:ln>
            <a:noFill/>
          </a:ln>
        </p:spPr>
        <p:txBody>
          <a:bodyPr anchorCtr="0" anchor="t" bIns="33600" lIns="67225" spcFirstLastPara="1" rIns="67225" wrap="square" tIns="33600">
            <a:noAutofit/>
          </a:bodyPr>
          <a:lstStyle/>
          <a:p>
            <a:pPr indent="0" lvl="0" marL="0" marR="0" rtl="0" algn="l">
              <a:lnSpc>
                <a:spcPct val="100000"/>
              </a:lnSpc>
              <a:spcBef>
                <a:spcPts val="0"/>
              </a:spcBef>
              <a:spcAft>
                <a:spcPts val="0"/>
              </a:spcAft>
              <a:buClr>
                <a:srgbClr val="000000"/>
              </a:buClr>
              <a:buSzPts val="3300"/>
              <a:buFont typeface="Arial"/>
              <a:buNone/>
            </a:pPr>
            <a:r>
              <a:rPr lang="en" sz="3300">
                <a:solidFill>
                  <a:srgbClr val="4472C4"/>
                </a:solidFill>
                <a:latin typeface="Calibri"/>
                <a:ea typeface="Calibri"/>
                <a:cs typeface="Calibri"/>
                <a:sym typeface="Calibri"/>
              </a:rPr>
              <a:t>                             </a:t>
            </a:r>
            <a:r>
              <a:rPr b="0" i="0" lang="en" sz="2700" u="none" cap="none" strike="noStrike">
                <a:solidFill>
                  <a:srgbClr val="000000"/>
                </a:solidFill>
                <a:latin typeface="Calibri"/>
                <a:ea typeface="Calibri"/>
                <a:cs typeface="Calibri"/>
                <a:sym typeface="Calibri"/>
              </a:rPr>
              <a:t> – Architecture Example</a:t>
            </a:r>
            <a:endParaRPr b="0" i="0" sz="3600" u="none" cap="none" strike="noStrike">
              <a:solidFill>
                <a:srgbClr val="4472C4"/>
              </a:solidFill>
              <a:latin typeface="Calibri"/>
              <a:ea typeface="Calibri"/>
              <a:cs typeface="Calibri"/>
              <a:sym typeface="Calibri"/>
            </a:endParaRPr>
          </a:p>
        </p:txBody>
      </p:sp>
      <p:cxnSp>
        <p:nvCxnSpPr>
          <p:cNvPr id="1146" name="Google Shape;1146;p164"/>
          <p:cNvCxnSpPr/>
          <p:nvPr/>
        </p:nvCxnSpPr>
        <p:spPr>
          <a:xfrm>
            <a:off x="6117613" y="2908755"/>
            <a:ext cx="2279400" cy="584700"/>
          </a:xfrm>
          <a:prstGeom prst="bentConnector3">
            <a:avLst>
              <a:gd fmla="val 23428" name="adj1"/>
            </a:avLst>
          </a:prstGeom>
          <a:noFill/>
          <a:ln cap="flat" cmpd="sng" w="19050">
            <a:solidFill>
              <a:srgbClr val="9999A2"/>
            </a:solidFill>
            <a:prstDash val="dash"/>
            <a:round/>
            <a:headEnd len="sm" w="sm" type="none"/>
            <a:tailEnd len="sm" w="sm" type="none"/>
          </a:ln>
        </p:spPr>
      </p:cxnSp>
      <p:cxnSp>
        <p:nvCxnSpPr>
          <p:cNvPr id="1147" name="Google Shape;1147;p164"/>
          <p:cNvCxnSpPr/>
          <p:nvPr/>
        </p:nvCxnSpPr>
        <p:spPr>
          <a:xfrm>
            <a:off x="8392515" y="3487935"/>
            <a:ext cx="0" cy="159000"/>
          </a:xfrm>
          <a:prstGeom prst="straightConnector1">
            <a:avLst/>
          </a:prstGeom>
          <a:noFill/>
          <a:ln cap="flat" cmpd="sng" w="19050">
            <a:solidFill>
              <a:srgbClr val="9999A2"/>
            </a:solidFill>
            <a:prstDash val="dash"/>
            <a:round/>
            <a:headEnd len="sm" w="sm" type="none"/>
            <a:tailEnd len="med" w="med" type="triangle"/>
          </a:ln>
        </p:spPr>
      </p:cxnSp>
      <p:cxnSp>
        <p:nvCxnSpPr>
          <p:cNvPr id="1148" name="Google Shape;1148;p164"/>
          <p:cNvCxnSpPr/>
          <p:nvPr/>
        </p:nvCxnSpPr>
        <p:spPr>
          <a:xfrm flipH="1" rot="10800000">
            <a:off x="6117612" y="1701955"/>
            <a:ext cx="760800" cy="632400"/>
          </a:xfrm>
          <a:prstGeom prst="bentConnector3">
            <a:avLst>
              <a:gd fmla="val 68781" name="adj1"/>
            </a:avLst>
          </a:prstGeom>
          <a:noFill/>
          <a:ln cap="flat" cmpd="sng" w="19050">
            <a:solidFill>
              <a:srgbClr val="9999A2"/>
            </a:solidFill>
            <a:prstDash val="dash"/>
            <a:round/>
            <a:headEnd len="sm" w="sm" type="none"/>
            <a:tailEnd len="med" w="med" type="triangle"/>
          </a:ln>
        </p:spPr>
      </p:cxnSp>
      <p:cxnSp>
        <p:nvCxnSpPr>
          <p:cNvPr id="1149" name="Google Shape;1149;p164"/>
          <p:cNvCxnSpPr/>
          <p:nvPr/>
        </p:nvCxnSpPr>
        <p:spPr>
          <a:xfrm flipH="1" rot="-5400000">
            <a:off x="7857173" y="1859858"/>
            <a:ext cx="463800" cy="139200"/>
          </a:xfrm>
          <a:prstGeom prst="bentConnector3">
            <a:avLst>
              <a:gd fmla="val 100190" name="adj1"/>
            </a:avLst>
          </a:prstGeom>
          <a:noFill/>
          <a:ln cap="flat" cmpd="sng" w="19050">
            <a:solidFill>
              <a:srgbClr val="9999A2"/>
            </a:solidFill>
            <a:prstDash val="dash"/>
            <a:round/>
            <a:headEnd len="sm" w="sm" type="none"/>
            <a:tailEnd len="med" w="med" type="triangle"/>
          </a:ln>
        </p:spPr>
      </p:cxnSp>
      <p:cxnSp>
        <p:nvCxnSpPr>
          <p:cNvPr id="1150" name="Google Shape;1150;p164"/>
          <p:cNvCxnSpPr/>
          <p:nvPr/>
        </p:nvCxnSpPr>
        <p:spPr>
          <a:xfrm>
            <a:off x="7915035" y="1699101"/>
            <a:ext cx="105300" cy="0"/>
          </a:xfrm>
          <a:prstGeom prst="straightConnector1">
            <a:avLst/>
          </a:prstGeom>
          <a:noFill/>
          <a:ln cap="flat" cmpd="sng" w="19050">
            <a:solidFill>
              <a:srgbClr val="7A7A87"/>
            </a:solidFill>
            <a:prstDash val="dash"/>
            <a:round/>
            <a:headEnd len="sm" w="sm" type="none"/>
            <a:tailEnd len="sm" w="sm" type="none"/>
          </a:ln>
        </p:spPr>
      </p:cxnSp>
      <p:cxnSp>
        <p:nvCxnSpPr>
          <p:cNvPr id="1151" name="Google Shape;1151;p164"/>
          <p:cNvCxnSpPr/>
          <p:nvPr/>
        </p:nvCxnSpPr>
        <p:spPr>
          <a:xfrm rot="-5400000">
            <a:off x="7926720" y="2372674"/>
            <a:ext cx="356400" cy="121500"/>
          </a:xfrm>
          <a:prstGeom prst="bentConnector3">
            <a:avLst>
              <a:gd fmla="val 100117" name="adj1"/>
            </a:avLst>
          </a:prstGeom>
          <a:noFill/>
          <a:ln cap="flat" cmpd="sng" w="19050">
            <a:solidFill>
              <a:srgbClr val="9999A2"/>
            </a:solidFill>
            <a:prstDash val="dash"/>
            <a:round/>
            <a:headEnd len="sm" w="sm" type="none"/>
            <a:tailEnd len="med" w="med" type="triangle"/>
          </a:ln>
        </p:spPr>
      </p:cxnSp>
      <p:cxnSp>
        <p:nvCxnSpPr>
          <p:cNvPr id="1152" name="Google Shape;1152;p164"/>
          <p:cNvCxnSpPr/>
          <p:nvPr/>
        </p:nvCxnSpPr>
        <p:spPr>
          <a:xfrm>
            <a:off x="7939731" y="2619288"/>
            <a:ext cx="105300" cy="0"/>
          </a:xfrm>
          <a:prstGeom prst="straightConnector1">
            <a:avLst/>
          </a:prstGeom>
          <a:noFill/>
          <a:ln cap="flat" cmpd="sng" w="19050">
            <a:solidFill>
              <a:srgbClr val="7A7A87"/>
            </a:solidFill>
            <a:prstDash val="dash"/>
            <a:round/>
            <a:headEnd len="sm" w="sm" type="none"/>
            <a:tailEnd len="sm" w="sm" type="none"/>
          </a:ln>
        </p:spPr>
      </p:cxnSp>
      <p:sp>
        <p:nvSpPr>
          <p:cNvPr id="1153" name="Google Shape;1153;p164"/>
          <p:cNvSpPr/>
          <p:nvPr/>
        </p:nvSpPr>
        <p:spPr>
          <a:xfrm>
            <a:off x="6047915" y="2915188"/>
            <a:ext cx="525300" cy="309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7A7A87"/>
                </a:solidFill>
                <a:latin typeface="Quattrocento Sans"/>
                <a:ea typeface="Quattrocento Sans"/>
                <a:cs typeface="Quattrocento Sans"/>
                <a:sym typeface="Quattrocento Sans"/>
              </a:rPr>
              <a:t>Ad-hoc </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200"/>
              </a:spcBef>
              <a:spcAft>
                <a:spcPts val="0"/>
              </a:spcAft>
              <a:buClr>
                <a:srgbClr val="000000"/>
              </a:buClr>
              <a:buSzPts val="700"/>
              <a:buFont typeface="Arial"/>
              <a:buNone/>
            </a:pPr>
            <a:r>
              <a:rPr b="0" i="0" lang="en" sz="700" u="none" cap="none" strike="noStrike">
                <a:solidFill>
                  <a:srgbClr val="7A7A87"/>
                </a:solidFill>
                <a:latin typeface="Quattrocento Sans"/>
                <a:ea typeface="Quattrocento Sans"/>
                <a:cs typeface="Quattrocento Sans"/>
                <a:sym typeface="Quattrocento Sans"/>
              </a:rPr>
              <a:t>Analysis</a:t>
            </a:r>
            <a:endParaRPr b="0" i="0" sz="1000" u="none" cap="none" strike="noStrike">
              <a:solidFill>
                <a:srgbClr val="000000"/>
              </a:solidFill>
              <a:latin typeface="Arial"/>
              <a:ea typeface="Arial"/>
              <a:cs typeface="Arial"/>
              <a:sym typeface="Arial"/>
            </a:endParaRPr>
          </a:p>
        </p:txBody>
      </p:sp>
      <p:cxnSp>
        <p:nvCxnSpPr>
          <p:cNvPr id="1154" name="Google Shape;1154;p164"/>
          <p:cNvCxnSpPr/>
          <p:nvPr/>
        </p:nvCxnSpPr>
        <p:spPr>
          <a:xfrm flipH="1" rot="-5400000">
            <a:off x="1272155" y="1931222"/>
            <a:ext cx="987300" cy="326400"/>
          </a:xfrm>
          <a:prstGeom prst="bentConnector3">
            <a:avLst>
              <a:gd fmla="val 99923" name="adj1"/>
            </a:avLst>
          </a:prstGeom>
          <a:noFill/>
          <a:ln cap="flat" cmpd="sng" w="19050">
            <a:solidFill>
              <a:srgbClr val="9999A2"/>
            </a:solidFill>
            <a:prstDash val="dash"/>
            <a:round/>
            <a:headEnd len="sm" w="sm" type="none"/>
            <a:tailEnd len="med" w="med" type="triangle"/>
          </a:ln>
        </p:spPr>
      </p:cxnSp>
      <p:cxnSp>
        <p:nvCxnSpPr>
          <p:cNvPr id="1155" name="Google Shape;1155;p164"/>
          <p:cNvCxnSpPr/>
          <p:nvPr/>
        </p:nvCxnSpPr>
        <p:spPr>
          <a:xfrm>
            <a:off x="1223925" y="1600770"/>
            <a:ext cx="385500" cy="0"/>
          </a:xfrm>
          <a:prstGeom prst="straightConnector1">
            <a:avLst/>
          </a:prstGeom>
          <a:noFill/>
          <a:ln cap="flat" cmpd="sng" w="19050">
            <a:solidFill>
              <a:srgbClr val="7A7A87"/>
            </a:solidFill>
            <a:prstDash val="dash"/>
            <a:round/>
            <a:headEnd len="sm" w="sm" type="none"/>
            <a:tailEnd len="sm" w="sm" type="none"/>
          </a:ln>
        </p:spPr>
      </p:cxnSp>
      <p:grpSp>
        <p:nvGrpSpPr>
          <p:cNvPr id="1156" name="Google Shape;1156;p164"/>
          <p:cNvGrpSpPr/>
          <p:nvPr/>
        </p:nvGrpSpPr>
        <p:grpSpPr>
          <a:xfrm>
            <a:off x="3219019" y="4045335"/>
            <a:ext cx="1223014" cy="732375"/>
            <a:chOff x="4291737" y="5393780"/>
            <a:chExt cx="1630903" cy="976500"/>
          </a:xfrm>
        </p:grpSpPr>
        <p:grpSp>
          <p:nvGrpSpPr>
            <p:cNvPr id="1157" name="Google Shape;1157;p164"/>
            <p:cNvGrpSpPr/>
            <p:nvPr/>
          </p:nvGrpSpPr>
          <p:grpSpPr>
            <a:xfrm>
              <a:off x="5106261" y="5677815"/>
              <a:ext cx="816380" cy="656453"/>
              <a:chOff x="4031257" y="3038558"/>
              <a:chExt cx="612300" cy="492352"/>
            </a:xfrm>
          </p:grpSpPr>
          <p:pic>
            <p:nvPicPr>
              <p:cNvPr descr="Image result for Delta LAke logo" id="1158" name="Google Shape;1158;p164"/>
              <p:cNvPicPr preferRelativeResize="0"/>
              <p:nvPr/>
            </p:nvPicPr>
            <p:blipFill rotWithShape="1">
              <a:blip r:embed="rId5">
                <a:alphaModFix/>
              </a:blip>
              <a:srcRect b="0" l="0" r="77603" t="0"/>
              <a:stretch/>
            </p:blipFill>
            <p:spPr>
              <a:xfrm>
                <a:off x="4173420" y="3038558"/>
                <a:ext cx="347936" cy="317488"/>
              </a:xfrm>
              <a:prstGeom prst="rect">
                <a:avLst/>
              </a:prstGeom>
              <a:noFill/>
              <a:ln>
                <a:noFill/>
              </a:ln>
            </p:spPr>
          </p:pic>
          <p:sp>
            <p:nvSpPr>
              <p:cNvPr id="1159" name="Google Shape;1159;p164"/>
              <p:cNvSpPr/>
              <p:nvPr/>
            </p:nvSpPr>
            <p:spPr>
              <a:xfrm>
                <a:off x="4031257" y="3355710"/>
                <a:ext cx="612300" cy="1752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Delta Format</a:t>
                </a:r>
                <a:endParaRPr b="0" i="0" sz="1000" u="none" cap="none" strike="noStrike">
                  <a:solidFill>
                    <a:srgbClr val="000000"/>
                  </a:solidFill>
                  <a:latin typeface="Arial"/>
                  <a:ea typeface="Arial"/>
                  <a:cs typeface="Arial"/>
                  <a:sym typeface="Arial"/>
                </a:endParaRPr>
              </a:p>
            </p:txBody>
          </p:sp>
        </p:grpSp>
        <p:sp>
          <p:nvSpPr>
            <p:cNvPr id="1160" name="Google Shape;1160;p164"/>
            <p:cNvSpPr/>
            <p:nvPr/>
          </p:nvSpPr>
          <p:spPr>
            <a:xfrm>
              <a:off x="4363881" y="5393780"/>
              <a:ext cx="1534200" cy="976500"/>
            </a:xfrm>
            <a:prstGeom prst="snip2SameRect">
              <a:avLst>
                <a:gd fmla="val 50000" name="adj1"/>
                <a:gd fmla="val 3683" name="adj2"/>
              </a:avLst>
            </a:prstGeom>
            <a:noFill/>
            <a:ln cap="flat" cmpd="sng" w="19050">
              <a:solidFill>
                <a:srgbClr val="9999A2"/>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1" name="Google Shape;1161;p164"/>
            <p:cNvSpPr/>
            <p:nvPr/>
          </p:nvSpPr>
          <p:spPr>
            <a:xfrm>
              <a:off x="4589854" y="5698698"/>
              <a:ext cx="343170" cy="422874"/>
            </a:xfrm>
            <a:prstGeom prst="flowChartMultidocument">
              <a:avLst/>
            </a:prstGeom>
            <a:noFill/>
            <a:ln cap="flat" cmpd="sng" w="19050">
              <a:solidFill>
                <a:srgbClr val="7A7A87"/>
              </a:solidFill>
              <a:prstDash val="solid"/>
              <a:round/>
              <a:headEnd len="sm" w="sm" type="none"/>
              <a:tailEnd len="sm" w="sm" type="none"/>
            </a:ln>
          </p:spPr>
          <p:txBody>
            <a:bodyPr anchorCtr="0" anchor="ctr"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2" name="Google Shape;1162;p164"/>
            <p:cNvSpPr/>
            <p:nvPr/>
          </p:nvSpPr>
          <p:spPr>
            <a:xfrm>
              <a:off x="4291737" y="6100610"/>
              <a:ext cx="926400" cy="2337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Quattrocento Sans"/>
                  <a:ea typeface="Quattrocento Sans"/>
                  <a:cs typeface="Quattrocento Sans"/>
                  <a:sym typeface="Quattrocento Sans"/>
                </a:rPr>
                <a:t>Raw Format</a:t>
              </a:r>
              <a:endParaRPr b="0" i="0" sz="1000" u="none" cap="none" strike="noStrike">
                <a:solidFill>
                  <a:srgbClr val="000000"/>
                </a:solidFill>
                <a:latin typeface="Arial"/>
                <a:ea typeface="Arial"/>
                <a:cs typeface="Arial"/>
                <a:sym typeface="Arial"/>
              </a:endParaRPr>
            </a:p>
          </p:txBody>
        </p:sp>
        <p:cxnSp>
          <p:nvCxnSpPr>
            <p:cNvPr id="1163" name="Google Shape;1163;p164"/>
            <p:cNvCxnSpPr/>
            <p:nvPr/>
          </p:nvCxnSpPr>
          <p:spPr>
            <a:xfrm>
              <a:off x="5020496" y="5882611"/>
              <a:ext cx="272100" cy="0"/>
            </a:xfrm>
            <a:prstGeom prst="straightConnector1">
              <a:avLst/>
            </a:prstGeom>
            <a:noFill/>
            <a:ln cap="flat" cmpd="sng" w="12700">
              <a:solidFill>
                <a:schemeClr val="lt2"/>
              </a:solidFill>
              <a:prstDash val="solid"/>
              <a:round/>
              <a:headEnd len="sm" w="sm" type="none"/>
              <a:tailEnd len="med" w="med" type="triangle"/>
            </a:ln>
          </p:spPr>
        </p:cxnSp>
      </p:grpSp>
      <p:sp>
        <p:nvSpPr>
          <p:cNvPr id="1164" name="Google Shape;1164;p164"/>
          <p:cNvSpPr/>
          <p:nvPr/>
        </p:nvSpPr>
        <p:spPr>
          <a:xfrm>
            <a:off x="6936943" y="4112031"/>
            <a:ext cx="942900" cy="3219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0000"/>
                </a:solidFill>
                <a:latin typeface="Quattrocento Sans"/>
                <a:ea typeface="Quattrocento Sans"/>
                <a:cs typeface="Quattrocento Sans"/>
                <a:sym typeface="Quattrocento Sans"/>
              </a:rPr>
              <a:t>Azure Synapse Data Warehouse</a:t>
            </a:r>
            <a:endParaRPr b="0" i="0" sz="1000" u="none" cap="none" strike="noStrike">
              <a:solidFill>
                <a:srgbClr val="000000"/>
              </a:solidFill>
              <a:latin typeface="Arial"/>
              <a:ea typeface="Arial"/>
              <a:cs typeface="Arial"/>
              <a:sym typeface="Arial"/>
            </a:endParaRPr>
          </a:p>
        </p:txBody>
      </p:sp>
      <p:pic>
        <p:nvPicPr>
          <p:cNvPr id="1165" name="Google Shape;1165;p164"/>
          <p:cNvPicPr preferRelativeResize="0"/>
          <p:nvPr/>
        </p:nvPicPr>
        <p:blipFill rotWithShape="1">
          <a:blip r:embed="rId6">
            <a:alphaModFix/>
          </a:blip>
          <a:srcRect b="0" l="0" r="0" t="0"/>
          <a:stretch/>
        </p:blipFill>
        <p:spPr>
          <a:xfrm>
            <a:off x="7214759" y="3694229"/>
            <a:ext cx="364675" cy="364675"/>
          </a:xfrm>
          <a:prstGeom prst="rect">
            <a:avLst/>
          </a:prstGeom>
          <a:noFill/>
          <a:ln>
            <a:noFill/>
          </a:ln>
        </p:spPr>
      </p:pic>
      <p:pic>
        <p:nvPicPr>
          <p:cNvPr id="1166" name="Google Shape;1166;p164"/>
          <p:cNvPicPr preferRelativeResize="0"/>
          <p:nvPr/>
        </p:nvPicPr>
        <p:blipFill>
          <a:blip r:embed="rId7">
            <a:alphaModFix/>
          </a:blip>
          <a:stretch>
            <a:fillRect/>
          </a:stretch>
        </p:blipFill>
        <p:spPr>
          <a:xfrm>
            <a:off x="65925" y="43025"/>
            <a:ext cx="3594765" cy="697667"/>
          </a:xfrm>
          <a:prstGeom prst="rect">
            <a:avLst/>
          </a:prstGeom>
          <a:noFill/>
          <a:ln>
            <a:noFill/>
          </a:ln>
        </p:spPr>
      </p:pic>
      <p:sp>
        <p:nvSpPr>
          <p:cNvPr id="1167" name="Google Shape;1167;p164"/>
          <p:cNvSpPr/>
          <p:nvPr/>
        </p:nvSpPr>
        <p:spPr>
          <a:xfrm>
            <a:off x="7308331" y="102583"/>
            <a:ext cx="15615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1168" name="Google Shape;1168;p164"/>
          <p:cNvPicPr preferRelativeResize="0"/>
          <p:nvPr/>
        </p:nvPicPr>
        <p:blipFill rotWithShape="1">
          <a:blip r:embed="rId8">
            <a:alphaModFix/>
          </a:blip>
          <a:srcRect b="0" l="0" r="0" t="0"/>
          <a:stretch/>
        </p:blipFill>
        <p:spPr>
          <a:xfrm>
            <a:off x="5204125" y="1452927"/>
            <a:ext cx="183415" cy="183415"/>
          </a:xfrm>
          <a:prstGeom prst="rect">
            <a:avLst/>
          </a:prstGeom>
          <a:noFill/>
          <a:ln>
            <a:noFill/>
          </a:ln>
        </p:spPr>
      </p:pic>
      <p:pic>
        <p:nvPicPr>
          <p:cNvPr descr="Image result for mlflow logo transparent background" id="1169" name="Google Shape;1169;p164"/>
          <p:cNvPicPr preferRelativeResize="0"/>
          <p:nvPr/>
        </p:nvPicPr>
        <p:blipFill rotWithShape="1">
          <a:blip r:embed="rId9">
            <a:alphaModFix/>
          </a:blip>
          <a:srcRect b="0" l="0" r="0" t="0"/>
          <a:stretch/>
        </p:blipFill>
        <p:spPr>
          <a:xfrm>
            <a:off x="5560162" y="1470427"/>
            <a:ext cx="424232" cy="163471"/>
          </a:xfrm>
          <a:prstGeom prst="rect">
            <a:avLst/>
          </a:prstGeom>
          <a:noFill/>
          <a:ln>
            <a:noFill/>
          </a:ln>
        </p:spPr>
      </p:pic>
      <p:sp>
        <p:nvSpPr>
          <p:cNvPr id="1170" name="Google Shape;1170;p164"/>
          <p:cNvSpPr/>
          <p:nvPr/>
        </p:nvSpPr>
        <p:spPr>
          <a:xfrm>
            <a:off x="5349287" y="1412775"/>
            <a:ext cx="183300" cy="281100"/>
          </a:xfrm>
          <a:prstGeom prst="rect">
            <a:avLst/>
          </a:prstGeom>
          <a:noFill/>
          <a:ln>
            <a:noFill/>
          </a:ln>
        </p:spPr>
        <p:txBody>
          <a:bodyPr anchorCtr="0" anchor="t" bIns="33600" lIns="67225" spcFirstLastPara="1" rIns="67225" wrap="square" tIns="33600">
            <a:noAutofit/>
          </a:bodyPr>
          <a:lstStyle/>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Quattrocento Sans"/>
                <a:ea typeface="Quattrocento Sans"/>
                <a:cs typeface="Quattrocento Sans"/>
                <a:sym typeface="Quattrocento Sans"/>
              </a:rPr>
              <a:t>+</a:t>
            </a:r>
            <a:endParaRPr b="0" i="0" sz="1000" u="none" cap="none" strike="noStrike">
              <a:solidFill>
                <a:srgbClr val="000000"/>
              </a:solidFill>
              <a:latin typeface="Arial"/>
              <a:ea typeface="Arial"/>
              <a:cs typeface="Arial"/>
              <a:sym typeface="Arial"/>
            </a:endParaRPr>
          </a:p>
        </p:txBody>
      </p:sp>
      <p:cxnSp>
        <p:nvCxnSpPr>
          <p:cNvPr id="1171" name="Google Shape;1171;p164"/>
          <p:cNvCxnSpPr/>
          <p:nvPr/>
        </p:nvCxnSpPr>
        <p:spPr>
          <a:xfrm flipH="1" rot="10800000">
            <a:off x="5579604" y="1701751"/>
            <a:ext cx="6600" cy="529800"/>
          </a:xfrm>
          <a:prstGeom prst="straightConnector1">
            <a:avLst/>
          </a:prstGeom>
          <a:noFill/>
          <a:ln cap="flat" cmpd="sng" w="19050">
            <a:solidFill>
              <a:srgbClr val="9999A2"/>
            </a:solidFill>
            <a:prstDash val="dash"/>
            <a:round/>
            <a:headEnd len="med" w="med" type="triangl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56"/>
                                        </p:tgtEl>
                                        <p:attrNameLst>
                                          <p:attrName>style.visibility</p:attrName>
                                        </p:attrNameLst>
                                      </p:cBhvr>
                                      <p:to>
                                        <p:strVal val="visible"/>
                                      </p:to>
                                    </p:set>
                                    <p:anim calcmode="lin" valueType="num">
                                      <p:cBhvr additive="base">
                                        <p:cTn dur="500"/>
                                        <p:tgtEl>
                                          <p:spTgt spid="1156"/>
                                        </p:tgtEl>
                                        <p:attrNameLst>
                                          <p:attrName>ppt_w</p:attrName>
                                        </p:attrNameLst>
                                      </p:cBhvr>
                                      <p:tavLst>
                                        <p:tav fmla="" tm="0">
                                          <p:val>
                                            <p:strVal val="0"/>
                                          </p:val>
                                        </p:tav>
                                        <p:tav fmla="" tm="100000">
                                          <p:val>
                                            <p:strVal val="#ppt_w"/>
                                          </p:val>
                                        </p:tav>
                                      </p:tavLst>
                                    </p:anim>
                                    <p:anim calcmode="lin" valueType="num">
                                      <p:cBhvr additive="base">
                                        <p:cTn dur="500"/>
                                        <p:tgtEl>
                                          <p:spTgt spid="115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65"/>
          <p:cNvSpPr txBox="1"/>
          <p:nvPr>
            <p:ph type="title"/>
          </p:nvPr>
        </p:nvSpPr>
        <p:spPr>
          <a:xfrm>
            <a:off x="873246" y="1326848"/>
            <a:ext cx="7397400" cy="1441800"/>
          </a:xfrm>
          <a:prstGeom prst="rect">
            <a:avLst/>
          </a:prstGeom>
          <a:noFill/>
          <a:ln>
            <a:noFill/>
          </a:ln>
        </p:spPr>
        <p:txBody>
          <a:bodyPr anchorCtr="0" anchor="b" bIns="134450" lIns="0" spcFirstLastPara="1" rIns="0" wrap="square" tIns="0">
            <a:noAutofit/>
          </a:bodyPr>
          <a:lstStyle/>
          <a:p>
            <a:pPr indent="0" lvl="0" marL="0" rtl="0" algn="ctr">
              <a:spcBef>
                <a:spcPts val="600"/>
              </a:spcBef>
              <a:spcAft>
                <a:spcPts val="0"/>
              </a:spcAft>
              <a:buClr>
                <a:srgbClr val="000000"/>
              </a:buClr>
              <a:buSzPts val="3000"/>
              <a:buFont typeface="Arial"/>
              <a:buNone/>
            </a:pPr>
            <a:r>
              <a:rPr lang="en" sz="5000"/>
              <a:t>Qualification / Sizing</a:t>
            </a:r>
            <a:endParaRPr b="1" sz="5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66"/>
          <p:cNvSpPr txBox="1"/>
          <p:nvPr>
            <p:ph type="title"/>
          </p:nvPr>
        </p:nvSpPr>
        <p:spPr>
          <a:xfrm>
            <a:off x="311700" y="445025"/>
            <a:ext cx="8520600" cy="572700"/>
          </a:xfrm>
          <a:prstGeom prst="rect">
            <a:avLst/>
          </a:prstGeom>
        </p:spPr>
        <p:txBody>
          <a:bodyPr anchorCtr="0" anchor="t" bIns="67225" lIns="67225" spcFirstLastPara="1" rIns="67225" wrap="square" tIns="67225">
            <a:noAutofit/>
          </a:bodyPr>
          <a:lstStyle/>
          <a:p>
            <a:pPr indent="0" lvl="0" marL="0" rtl="0" algn="l">
              <a:lnSpc>
                <a:spcPct val="100000"/>
              </a:lnSpc>
              <a:spcBef>
                <a:spcPts val="0"/>
              </a:spcBef>
              <a:spcAft>
                <a:spcPts val="0"/>
              </a:spcAft>
              <a:buClr>
                <a:srgbClr val="000000"/>
              </a:buClr>
              <a:buSzPts val="3300"/>
              <a:buFont typeface="Arial"/>
              <a:buNone/>
            </a:pPr>
            <a:r>
              <a:rPr lang="en" sz="2700">
                <a:solidFill>
                  <a:srgbClr val="000000"/>
                </a:solidFill>
                <a:latin typeface="Calibri"/>
                <a:ea typeface="Calibri"/>
                <a:cs typeface="Calibri"/>
                <a:sym typeface="Calibri"/>
              </a:rPr>
              <a:t>How to technically qualify a customer:</a:t>
            </a:r>
            <a:endParaRPr/>
          </a:p>
        </p:txBody>
      </p:sp>
      <p:graphicFrame>
        <p:nvGraphicFramePr>
          <p:cNvPr id="1182" name="Google Shape;1182;p166"/>
          <p:cNvGraphicFramePr/>
          <p:nvPr/>
        </p:nvGraphicFramePr>
        <p:xfrm>
          <a:off x="591313" y="1261600"/>
          <a:ext cx="3000000" cy="3000000"/>
        </p:xfrm>
        <a:graphic>
          <a:graphicData uri="http://schemas.openxmlformats.org/drawingml/2006/table">
            <a:tbl>
              <a:tblPr>
                <a:noFill/>
                <a:tableStyleId>{3EF24E50-8E5C-4B89-A2F8-B4CA006291E2}</a:tableStyleId>
              </a:tblPr>
              <a:tblGrid>
                <a:gridCol w="996300"/>
                <a:gridCol w="1733575"/>
                <a:gridCol w="996300"/>
                <a:gridCol w="1345025"/>
                <a:gridCol w="1494450"/>
                <a:gridCol w="1135800"/>
              </a:tblGrid>
              <a:tr h="268625">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3F3F3"/>
                    </a:solidFill>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Azure Ready</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Data</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Big Data Expertise</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User Personas</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Timeline to Prod</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D9D9"/>
                    </a:solidFill>
                  </a:tcPr>
                </a:tc>
              </a:tr>
              <a:tr h="854675">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Great</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All Project Data in Azure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10TB +</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In Production with Spark/Hadoop</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Combination of "true" Data Engineers, Scientist and Advanced Analysts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ASAP</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9EAD3"/>
                    </a:solidFill>
                  </a:tcPr>
                </a:tc>
              </a:tr>
              <a:tr h="651175">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Good</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Most Project Data in Azure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1-10TB</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Production Hadoop / Moving to Spark</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Single Team of "true" Data Engineers or Data Scientists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1-3 months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261675">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Okay</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Some Project Data in Azure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100GB - 1TB</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Learning/New to Hadoop or Spark. MPPs Only (SAP Hana, Teradata, etc)</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Tradition GUI based ETL Users (Informatica, Talend, SSIS, etc.) , "Aspirational" Data Scientists, SQL only Analyst</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3-12 months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68625">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Effort</a:t>
                      </a:r>
                      <a:endParaRPr b="1" sz="1100">
                        <a:latin typeface="Calibri"/>
                        <a:ea typeface="Calibri"/>
                        <a:cs typeface="Calibri"/>
                        <a:sym typeface="Calibri"/>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No Project Data in Azure</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&lt;100GB</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No Big Data Tools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 sz="1100">
                          <a:latin typeface="Calibri"/>
                          <a:ea typeface="Calibri"/>
                          <a:cs typeface="Calibri"/>
                          <a:sym typeface="Calibri"/>
                        </a:rPr>
                        <a:t>12+ months</a:t>
                      </a:r>
                      <a:endParaRPr sz="1100">
                        <a:latin typeface="Calibri"/>
                        <a:ea typeface="Calibri"/>
                        <a:cs typeface="Calibri"/>
                        <a:sym typeface="Calibri"/>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6" name="Shape 1186"/>
        <p:cNvGrpSpPr/>
        <p:nvPr/>
      </p:nvGrpSpPr>
      <p:grpSpPr>
        <a:xfrm>
          <a:off x="0" y="0"/>
          <a:ext cx="0" cy="0"/>
          <a:chOff x="0" y="0"/>
          <a:chExt cx="0" cy="0"/>
        </a:xfrm>
      </p:grpSpPr>
      <p:sp>
        <p:nvSpPr>
          <p:cNvPr id="1187" name="Google Shape;1187;p167"/>
          <p:cNvSpPr txBox="1"/>
          <p:nvPr>
            <p:ph type="title"/>
          </p:nvPr>
        </p:nvSpPr>
        <p:spPr>
          <a:xfrm>
            <a:off x="156850" y="330375"/>
            <a:ext cx="8520600" cy="572700"/>
          </a:xfrm>
          <a:prstGeom prst="rect">
            <a:avLst/>
          </a:prstGeom>
        </p:spPr>
        <p:txBody>
          <a:bodyPr anchorCtr="0" anchor="t" bIns="67225" lIns="67225" spcFirstLastPara="1" rIns="67225" wrap="square" tIns="67225">
            <a:noAutofit/>
          </a:bodyPr>
          <a:lstStyle/>
          <a:p>
            <a:pPr indent="0" lvl="0" marL="0" rtl="0" algn="l">
              <a:lnSpc>
                <a:spcPct val="100000"/>
              </a:lnSpc>
              <a:spcBef>
                <a:spcPts val="0"/>
              </a:spcBef>
              <a:spcAft>
                <a:spcPts val="0"/>
              </a:spcAft>
              <a:buNone/>
            </a:pPr>
            <a:r>
              <a:rPr lang="en" sz="2700">
                <a:solidFill>
                  <a:srgbClr val="000000"/>
                </a:solidFill>
                <a:latin typeface="Calibri"/>
                <a:ea typeface="Calibri"/>
                <a:cs typeface="Calibri"/>
                <a:sym typeface="Calibri"/>
              </a:rPr>
              <a:t>Rough T-Shirt </a:t>
            </a:r>
            <a:r>
              <a:rPr lang="en" sz="2700">
                <a:solidFill>
                  <a:srgbClr val="000000"/>
                </a:solidFill>
                <a:latin typeface="Calibri"/>
                <a:ea typeface="Calibri"/>
                <a:cs typeface="Calibri"/>
                <a:sym typeface="Calibri"/>
              </a:rPr>
              <a:t>Sizing</a:t>
            </a:r>
            <a:r>
              <a:rPr lang="en" sz="2700">
                <a:solidFill>
                  <a:srgbClr val="000000"/>
                </a:solidFill>
                <a:latin typeface="Calibri"/>
                <a:ea typeface="Calibri"/>
                <a:cs typeface="Calibri"/>
                <a:sym typeface="Calibri"/>
              </a:rPr>
              <a:t>: </a:t>
            </a:r>
            <a:endParaRPr/>
          </a:p>
        </p:txBody>
      </p:sp>
      <p:graphicFrame>
        <p:nvGraphicFramePr>
          <p:cNvPr id="1188" name="Google Shape;1188;p167"/>
          <p:cNvGraphicFramePr/>
          <p:nvPr/>
        </p:nvGraphicFramePr>
        <p:xfrm>
          <a:off x="262088" y="1286150"/>
          <a:ext cx="3000000" cy="3000000"/>
        </p:xfrm>
        <a:graphic>
          <a:graphicData uri="http://schemas.openxmlformats.org/drawingml/2006/table">
            <a:tbl>
              <a:tblPr>
                <a:noFill/>
                <a:tableStyleId>{3EF24E50-8E5C-4B89-A2F8-B4CA006291E2}</a:tableStyleId>
              </a:tblPr>
              <a:tblGrid>
                <a:gridCol w="395225"/>
                <a:gridCol w="1639950"/>
                <a:gridCol w="845900"/>
                <a:gridCol w="715350"/>
                <a:gridCol w="715350"/>
                <a:gridCol w="795825"/>
                <a:gridCol w="706425"/>
                <a:gridCol w="691475"/>
                <a:gridCol w="292125"/>
                <a:gridCol w="768375"/>
                <a:gridCol w="1055750"/>
              </a:tblGrid>
              <a:tr h="251450">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lnR cap="flat" cmpd="sng" w="28575">
                      <a:solidFill>
                        <a:srgbClr val="000000"/>
                      </a:solidFill>
                      <a:prstDash val="solid"/>
                      <a:round/>
                      <a:headEnd len="sm" w="sm" type="none"/>
                      <a:tailEnd len="sm" w="sm" type="none"/>
                    </a:lnR>
                  </a:tcPr>
                </a:tc>
                <a:tc gridSpan="6">
                  <a:txBody>
                    <a:bodyPr/>
                    <a:lstStyle/>
                    <a:p>
                      <a:pPr indent="0" lvl="0" marL="0" rtl="0" algn="ctr">
                        <a:lnSpc>
                          <a:spcPct val="115000"/>
                        </a:lnSpc>
                        <a:spcBef>
                          <a:spcPts val="0"/>
                        </a:spcBef>
                        <a:spcAft>
                          <a:spcPts val="0"/>
                        </a:spcAft>
                        <a:buNone/>
                      </a:pPr>
                      <a:r>
                        <a:rPr b="1" lang="en" sz="1000"/>
                        <a:t>DATA VOLUMES</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FEFEF"/>
                    </a:solidFill>
                  </a:tcPr>
                </a:tc>
                <a:tc hMerge="1"/>
                <a:tc hMerge="1"/>
                <a:tc hMerge="1"/>
                <a:tc hMerge="1"/>
                <a:tc hMerge="1"/>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r>
              <a:tr h="362175">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lnR cap="flat" cmpd="sng" w="28575">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b="1" lang="en" sz="1000"/>
                        <a:t>MBs (Total)</a:t>
                      </a:r>
                      <a:endParaRPr b="1" sz="1000"/>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&lt;100GB</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100GB - 1TB</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1TB - 100TB</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100TB - 1PB</a:t>
                      </a:r>
                      <a:endParaRPr b="1"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1PB+</a:t>
                      </a:r>
                      <a:endParaRPr b="1" sz="1000"/>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B cap="flat" cmpd="sng" w="9525">
                      <a:solidFill>
                        <a:srgbClr val="000000"/>
                      </a:solidFill>
                      <a:prstDash val="solid"/>
                      <a:round/>
                      <a:headEnd len="sm" w="sm" type="none"/>
                      <a:tailEnd len="sm" w="sm" type="none"/>
                    </a:lnB>
                  </a:tcPr>
                </a:tc>
              </a:tr>
              <a:tr h="362175">
                <a:tc>
                  <a:txBody>
                    <a:bodyPr/>
                    <a:lstStyle/>
                    <a:p>
                      <a:pPr indent="0" lvl="0" marL="0" rtl="0" algn="l">
                        <a:spcBef>
                          <a:spcPts val="0"/>
                        </a:spcBef>
                        <a:spcAft>
                          <a:spcPts val="0"/>
                        </a:spcAft>
                        <a:buNone/>
                      </a:pPr>
                      <a:r>
                        <a:t/>
                      </a:r>
                      <a:endParaRPr/>
                    </a:p>
                  </a:txBody>
                  <a:tcPr marT="19050" marB="19050" marR="28575" marL="28575" anchor="b">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R cap="flat" cmpd="sng" w="28575">
                      <a:solidFill>
                        <a:srgbClr val="000000"/>
                      </a:solidFill>
                      <a:prstDash val="solid"/>
                      <a:round/>
                      <a:headEnd len="sm" w="sm" type="none"/>
                      <a:tailEnd len="sm" w="sm" type="none"/>
                    </a:lnR>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MBs/day</a:t>
                      </a:r>
                      <a:endParaRPr sz="1000"/>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GBs/day</a:t>
                      </a:r>
                      <a:endParaRPr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10sGB/day</a:t>
                      </a:r>
                      <a:endParaRPr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100sGB/day</a:t>
                      </a:r>
                      <a:endParaRPr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TBs/day</a:t>
                      </a:r>
                      <a:endParaRPr sz="1000"/>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10+TB/day</a:t>
                      </a:r>
                      <a:endParaRPr sz="1000"/>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l">
                        <a:lnSpc>
                          <a:spcPct val="115000"/>
                        </a:lnSpc>
                        <a:spcBef>
                          <a:spcPts val="0"/>
                        </a:spcBef>
                        <a:spcAft>
                          <a:spcPts val="0"/>
                        </a:spcAft>
                        <a:buNone/>
                      </a:pPr>
                      <a:r>
                        <a:rPr b="1" lang="en" sz="1000"/>
                        <a:t>Color Code</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000"/>
                        <a:t>~DBCUs ($)per year</a:t>
                      </a:r>
                      <a:endParaRPr b="1"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rowSpan="9">
                  <a:txBody>
                    <a:bodyPr/>
                    <a:lstStyle/>
                    <a:p>
                      <a:pPr indent="0" lvl="0" marL="0" rtl="0" algn="ctr">
                        <a:lnSpc>
                          <a:spcPct val="115000"/>
                        </a:lnSpc>
                        <a:spcBef>
                          <a:spcPts val="0"/>
                        </a:spcBef>
                        <a:spcAft>
                          <a:spcPts val="0"/>
                        </a:spcAft>
                        <a:buNone/>
                      </a:pPr>
                      <a:r>
                        <a:rPr b="1" lang="en" sz="1000"/>
                        <a:t>USE CASES</a:t>
                      </a:r>
                      <a:endParaRPr b="1" sz="1000"/>
                    </a:p>
                  </a:txBody>
                  <a:tcPr marT="19050" marB="19050" marR="28575" marL="28575" anchor="ctr">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FEFEF"/>
                    </a:solidFill>
                  </a:tcPr>
                </a:tc>
                <a:tc>
                  <a:txBody>
                    <a:bodyPr/>
                    <a:lstStyle/>
                    <a:p>
                      <a:pPr indent="0" lvl="0" marL="0" rtl="0" algn="l">
                        <a:lnSpc>
                          <a:spcPct val="115000"/>
                        </a:lnSpc>
                        <a:spcBef>
                          <a:spcPts val="0"/>
                        </a:spcBef>
                        <a:spcAft>
                          <a:spcPts val="0"/>
                        </a:spcAft>
                        <a:buNone/>
                      </a:pPr>
                      <a:r>
                        <a:rPr b="1" lang="en" sz="1000"/>
                        <a:t>ETL - Light Processing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00"/>
                    </a:solidFill>
                  </a:tcPr>
                </a:tc>
                <a:tc>
                  <a:txBody>
                    <a:bodyPr/>
                    <a:lstStyle/>
                    <a:p>
                      <a:pPr indent="0" lvl="0" marL="0" rtl="0" algn="l">
                        <a:lnSpc>
                          <a:spcPct val="115000"/>
                        </a:lnSpc>
                        <a:spcBef>
                          <a:spcPts val="0"/>
                        </a:spcBef>
                        <a:spcAft>
                          <a:spcPts val="0"/>
                        </a:spcAft>
                        <a:buNone/>
                      </a:pPr>
                      <a:r>
                        <a:rPr lang="en" sz="1000"/>
                        <a:t>1,000s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vMerge="1"/>
                <a:tc>
                  <a:txBody>
                    <a:bodyPr/>
                    <a:lstStyle/>
                    <a:p>
                      <a:pPr indent="0" lvl="0" marL="0" rtl="0" algn="l">
                        <a:lnSpc>
                          <a:spcPct val="115000"/>
                        </a:lnSpc>
                        <a:spcBef>
                          <a:spcPts val="0"/>
                        </a:spcBef>
                        <a:spcAft>
                          <a:spcPts val="0"/>
                        </a:spcAft>
                        <a:buNone/>
                      </a:pPr>
                      <a:r>
                        <a:rPr b="1" lang="en" sz="1000"/>
                        <a:t>Ad-Hoc Analytics - Light</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000"/>
                        <a:t>10,000s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vMerge="1"/>
                <a:tc>
                  <a:txBody>
                    <a:bodyPr/>
                    <a:lstStyle/>
                    <a:p>
                      <a:pPr indent="0" lvl="0" marL="0" rtl="0" algn="l">
                        <a:lnSpc>
                          <a:spcPct val="115000"/>
                        </a:lnSpc>
                        <a:spcBef>
                          <a:spcPts val="0"/>
                        </a:spcBef>
                        <a:spcAft>
                          <a:spcPts val="0"/>
                        </a:spcAft>
                        <a:buNone/>
                      </a:pPr>
                      <a:r>
                        <a:rPr b="1" lang="en" sz="1000"/>
                        <a:t>ML - Scoring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l">
                        <a:lnSpc>
                          <a:spcPct val="115000"/>
                        </a:lnSpc>
                        <a:spcBef>
                          <a:spcPts val="0"/>
                        </a:spcBef>
                        <a:spcAft>
                          <a:spcPts val="0"/>
                        </a:spcAft>
                        <a:buNone/>
                      </a:pPr>
                      <a:r>
                        <a:rPr lang="en" sz="1000"/>
                        <a:t>(low) 100,000s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vMerge="1"/>
                <a:tc>
                  <a:txBody>
                    <a:bodyPr/>
                    <a:lstStyle/>
                    <a:p>
                      <a:pPr indent="0" lvl="0" marL="0" rtl="0" algn="l">
                        <a:lnSpc>
                          <a:spcPct val="115000"/>
                        </a:lnSpc>
                        <a:spcBef>
                          <a:spcPts val="0"/>
                        </a:spcBef>
                        <a:spcAft>
                          <a:spcPts val="0"/>
                        </a:spcAft>
                        <a:buNone/>
                      </a:pPr>
                      <a:r>
                        <a:rPr b="1" lang="en" sz="1000"/>
                        <a:t>ML - Training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 sz="1000"/>
                        <a:t>(high) 100,000s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39025">
                <a:tc vMerge="1"/>
                <a:tc>
                  <a:txBody>
                    <a:bodyPr/>
                    <a:lstStyle/>
                    <a:p>
                      <a:pPr indent="0" lvl="0" marL="0" rtl="0" algn="l">
                        <a:lnSpc>
                          <a:spcPct val="115000"/>
                        </a:lnSpc>
                        <a:spcBef>
                          <a:spcPts val="0"/>
                        </a:spcBef>
                        <a:spcAft>
                          <a:spcPts val="0"/>
                        </a:spcAft>
                        <a:buNone/>
                      </a:pPr>
                      <a:r>
                        <a:rPr b="1" lang="en" sz="1000"/>
                        <a:t>Ad-Hoc Analytics - Heavy</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6AA84F"/>
                    </a:solidFill>
                  </a:tcPr>
                </a:tc>
                <a:tc>
                  <a:txBody>
                    <a:bodyPr/>
                    <a:lstStyle/>
                    <a:p>
                      <a:pPr indent="0" lvl="0" marL="0" rtl="0" algn="l">
                        <a:lnSpc>
                          <a:spcPct val="115000"/>
                        </a:lnSpc>
                        <a:spcBef>
                          <a:spcPts val="0"/>
                        </a:spcBef>
                        <a:spcAft>
                          <a:spcPts val="0"/>
                        </a:spcAft>
                        <a:buNone/>
                      </a:pPr>
                      <a:r>
                        <a:rPr lang="en" sz="1000"/>
                        <a:t>1,000,000+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1450">
                <a:tc vMerge="1"/>
                <a:tc>
                  <a:txBody>
                    <a:bodyPr/>
                    <a:lstStyle/>
                    <a:p>
                      <a:pPr indent="0" lvl="0" marL="0" rtl="0" algn="l">
                        <a:lnSpc>
                          <a:spcPct val="115000"/>
                        </a:lnSpc>
                        <a:spcBef>
                          <a:spcPts val="0"/>
                        </a:spcBef>
                        <a:spcAft>
                          <a:spcPts val="0"/>
                        </a:spcAft>
                        <a:buNone/>
                      </a:pPr>
                      <a:r>
                        <a:rPr b="1" lang="en" sz="1000"/>
                        <a:t>ETL - Heavy Processing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28575" marL="28575" anchor="b">
                    <a:lnT cap="flat" cmpd="sng" w="9525">
                      <a:solidFill>
                        <a:srgbClr val="000000"/>
                      </a:solidFill>
                      <a:prstDash val="solid"/>
                      <a:round/>
                      <a:headEnd len="sm" w="sm" type="none"/>
                      <a:tailEnd len="sm" w="sm" type="none"/>
                    </a:lnT>
                  </a:tcPr>
                </a:tc>
              </a:tr>
              <a:tr h="251450">
                <a:tc vMerge="1"/>
                <a:tc>
                  <a:txBody>
                    <a:bodyPr/>
                    <a:lstStyle/>
                    <a:p>
                      <a:pPr indent="0" lvl="0" marL="0" rtl="0" algn="l">
                        <a:lnSpc>
                          <a:spcPct val="115000"/>
                        </a:lnSpc>
                        <a:spcBef>
                          <a:spcPts val="0"/>
                        </a:spcBef>
                        <a:spcAft>
                          <a:spcPts val="0"/>
                        </a:spcAft>
                        <a:buNone/>
                      </a:pPr>
                      <a:r>
                        <a:rPr b="1" lang="en" sz="1000"/>
                        <a:t>Streaming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r>
              <a:tr h="239025">
                <a:tc vMerge="1"/>
                <a:tc>
                  <a:txBody>
                    <a:bodyPr/>
                    <a:lstStyle/>
                    <a:p>
                      <a:pPr indent="0" lvl="0" marL="0" rtl="0" algn="l">
                        <a:lnSpc>
                          <a:spcPct val="115000"/>
                        </a:lnSpc>
                        <a:spcBef>
                          <a:spcPts val="0"/>
                        </a:spcBef>
                        <a:spcAft>
                          <a:spcPts val="0"/>
                        </a:spcAft>
                        <a:buNone/>
                      </a:pPr>
                      <a:r>
                        <a:rPr b="1" lang="en" sz="1000"/>
                        <a:t>ML - Hyperparameter Tuning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0000"/>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r>
              <a:tr h="251450">
                <a:tc vMerge="1"/>
                <a:tc>
                  <a:txBody>
                    <a:bodyPr/>
                    <a:lstStyle/>
                    <a:p>
                      <a:pPr indent="0" lvl="0" marL="0" rtl="0" algn="l">
                        <a:lnSpc>
                          <a:spcPct val="115000"/>
                        </a:lnSpc>
                        <a:spcBef>
                          <a:spcPts val="0"/>
                        </a:spcBef>
                        <a:spcAft>
                          <a:spcPts val="0"/>
                        </a:spcAft>
                        <a:buNone/>
                      </a:pPr>
                      <a:r>
                        <a:rPr b="1" lang="en" sz="1000"/>
                        <a:t>Deep Learning</a:t>
                      </a:r>
                      <a:endParaRPr b="1" sz="1000"/>
                    </a:p>
                  </a:txBody>
                  <a:tcPr marT="19050" marB="19050" marR="28575" marL="28575" anchor="b">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solidFill>
                      <a:srgbClr val="FFE599"/>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9525">
                      <a:solidFill>
                        <a:srgbClr val="B7B7B7"/>
                      </a:solidFill>
                      <a:prstDash val="solid"/>
                      <a:round/>
                      <a:headEnd len="sm" w="sm" type="none"/>
                      <a:tailEnd len="sm" w="sm" type="none"/>
                    </a:lnL>
                    <a:lnR cap="flat" cmpd="sng" w="28575">
                      <a:solidFill>
                        <a:srgbClr val="000000"/>
                      </a:solidFill>
                      <a:prstDash val="solid"/>
                      <a:round/>
                      <a:headEnd len="sm" w="sm" type="none"/>
                      <a:tailEnd len="sm" w="sm" type="none"/>
                    </a:lnR>
                    <a:lnT cap="flat" cmpd="sng" w="9525">
                      <a:solidFill>
                        <a:srgbClr val="B7B7B7"/>
                      </a:solidFill>
                      <a:prstDash val="solid"/>
                      <a:round/>
                      <a:headEnd len="sm" w="sm" type="none"/>
                      <a:tailEnd len="sm" w="sm" type="none"/>
                    </a:lnT>
                    <a:lnB cap="flat" cmpd="sng" w="28575">
                      <a:solidFill>
                        <a:srgbClr val="000000"/>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t/>
                      </a:r>
                      <a:endParaRPr/>
                    </a:p>
                  </a:txBody>
                  <a:tcPr marT="19050" marB="19050" marR="28575" marL="28575" anchor="b">
                    <a:lnL cap="flat" cmpd="sng" w="28575">
                      <a:solidFill>
                        <a:srgbClr val="000000"/>
                      </a:solidFill>
                      <a:prstDash val="solid"/>
                      <a:round/>
                      <a:headEnd len="sm" w="sm" type="none"/>
                      <a:tailEnd len="sm" w="sm" type="none"/>
                    </a:lnL>
                  </a:tcPr>
                </a:tc>
                <a:tc>
                  <a:txBody>
                    <a:bodyPr/>
                    <a:lstStyle/>
                    <a:p>
                      <a:pPr indent="0" lvl="0" marL="0" rtl="0" algn="l">
                        <a:spcBef>
                          <a:spcPts val="0"/>
                        </a:spcBef>
                        <a:spcAft>
                          <a:spcPts val="0"/>
                        </a:spcAft>
                        <a:buNone/>
                      </a:pPr>
                      <a:r>
                        <a:t/>
                      </a:r>
                      <a:endParaRPr/>
                    </a:p>
                  </a:txBody>
                  <a:tcPr marT="19050" marB="19050" marR="28575" marL="28575" anchor="b"/>
                </a:tc>
                <a:tc>
                  <a:txBody>
                    <a:bodyPr/>
                    <a:lstStyle/>
                    <a:p>
                      <a:pPr indent="0" lvl="0" marL="0" rtl="0" algn="l">
                        <a:spcBef>
                          <a:spcPts val="0"/>
                        </a:spcBef>
                        <a:spcAft>
                          <a:spcPts val="0"/>
                        </a:spcAft>
                        <a:buNone/>
                      </a:pPr>
                      <a:r>
                        <a:t/>
                      </a:r>
                      <a:endParaRPr/>
                    </a:p>
                  </a:txBody>
                  <a:tcPr marT="19050" marB="19050" marR="28575" marL="28575" anchor="b"/>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68"/>
          <p:cNvSpPr txBox="1"/>
          <p:nvPr>
            <p:ph type="title"/>
          </p:nvPr>
        </p:nvSpPr>
        <p:spPr>
          <a:xfrm>
            <a:off x="873296" y="1889412"/>
            <a:ext cx="7397400" cy="1065900"/>
          </a:xfrm>
          <a:prstGeom prst="rect">
            <a:avLst/>
          </a:prstGeom>
          <a:noFill/>
          <a:ln>
            <a:noFill/>
          </a:ln>
        </p:spPr>
        <p:txBody>
          <a:bodyPr anchorCtr="0" anchor="b" bIns="134450" lIns="0" spcFirstLastPara="1" rIns="0" wrap="square" tIns="0">
            <a:noAutofit/>
          </a:bodyPr>
          <a:lstStyle/>
          <a:p>
            <a:pPr indent="0" lvl="0" marL="0" rtl="0" algn="ctr">
              <a:spcBef>
                <a:spcPts val="600"/>
              </a:spcBef>
              <a:spcAft>
                <a:spcPts val="0"/>
              </a:spcAft>
              <a:buClr>
                <a:srgbClr val="000000"/>
              </a:buClr>
              <a:buSzPts val="3000"/>
              <a:buFont typeface="Arial"/>
              <a:buNone/>
            </a:pPr>
            <a:r>
              <a:rPr lang="en" sz="5000"/>
              <a:t>What is New in </a:t>
            </a:r>
            <a:endParaRPr sz="5000"/>
          </a:p>
          <a:p>
            <a:pPr indent="0" lvl="0" marL="0" rtl="0" algn="ctr">
              <a:spcBef>
                <a:spcPts val="600"/>
              </a:spcBef>
              <a:spcAft>
                <a:spcPts val="0"/>
              </a:spcAft>
              <a:buClr>
                <a:srgbClr val="000000"/>
              </a:buClr>
              <a:buSzPts val="3000"/>
              <a:buFont typeface="Arial"/>
              <a:buNone/>
            </a:pPr>
            <a:r>
              <a:rPr lang="en" sz="5000"/>
              <a:t>Azure Databricks</a:t>
            </a:r>
            <a:endParaRPr sz="5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69"/>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240"/>
              <a:buFont typeface="Barlow"/>
              <a:buNone/>
            </a:pPr>
            <a:r>
              <a:rPr lang="en" u="sng">
                <a:solidFill>
                  <a:schemeClr val="hlink"/>
                </a:solidFill>
                <a:hlinkClick r:id="rId3"/>
              </a:rPr>
              <a:t>Databricks Runtime 7.0 </a:t>
            </a:r>
            <a:endParaRPr>
              <a:solidFill>
                <a:srgbClr val="00B379"/>
              </a:solidFill>
            </a:endParaRPr>
          </a:p>
        </p:txBody>
      </p:sp>
      <p:sp>
        <p:nvSpPr>
          <p:cNvPr id="1199" name="Google Shape;1199;p169"/>
          <p:cNvSpPr txBox="1"/>
          <p:nvPr/>
        </p:nvSpPr>
        <p:spPr>
          <a:xfrm>
            <a:off x="258875" y="1349317"/>
            <a:ext cx="3086700" cy="3000000"/>
          </a:xfrm>
          <a:prstGeom prst="rect">
            <a:avLst/>
          </a:prstGeom>
          <a:noFill/>
          <a:ln>
            <a:noFill/>
          </a:ln>
        </p:spPr>
        <p:txBody>
          <a:bodyPr anchorCtr="0" anchor="t" bIns="91425" lIns="91425" spcFirstLastPara="1" rIns="91425" wrap="square" tIns="91425">
            <a:noAutofit/>
          </a:bodyPr>
          <a:lstStyle/>
          <a:p>
            <a:pPr indent="0" lvl="0" marL="0" marR="0" rtl="0" algn="l">
              <a:spcBef>
                <a:spcPts val="300"/>
              </a:spcBef>
              <a:spcAft>
                <a:spcPts val="0"/>
              </a:spcAft>
              <a:buClr>
                <a:schemeClr val="accent4"/>
              </a:buClr>
              <a:buSzPts val="1800"/>
              <a:buFont typeface="Barlow"/>
              <a:buNone/>
            </a:pPr>
            <a:r>
              <a:rPr lang="en" sz="1800">
                <a:solidFill>
                  <a:srgbClr val="FFFFFF"/>
                </a:solidFill>
                <a:latin typeface="Barlow"/>
                <a:ea typeface="Barlow"/>
                <a:cs typeface="Barlow"/>
                <a:sym typeface="Barlow"/>
              </a:rPr>
              <a:t>The first Databricks Runtime Release with:</a:t>
            </a:r>
            <a:endParaRPr sz="1800">
              <a:solidFill>
                <a:srgbClr val="FFFFFF"/>
              </a:solidFill>
              <a:latin typeface="Barlow"/>
              <a:ea typeface="Barlow"/>
              <a:cs typeface="Barlow"/>
              <a:sym typeface="Barlow"/>
            </a:endParaRPr>
          </a:p>
          <a:p>
            <a:pPr indent="0" lvl="0" marL="0" marR="0" rtl="0" algn="l">
              <a:spcBef>
                <a:spcPts val="1200"/>
              </a:spcBef>
              <a:spcAft>
                <a:spcPts val="0"/>
              </a:spcAft>
              <a:buNone/>
            </a:pPr>
            <a:r>
              <a:rPr lang="en" sz="1800">
                <a:solidFill>
                  <a:schemeClr val="accent4"/>
                </a:solidFill>
                <a:latin typeface="Barlow"/>
                <a:ea typeface="Barlow"/>
                <a:cs typeface="Barlow"/>
                <a:sym typeface="Barlow"/>
              </a:rPr>
              <a:t>Spark 3.0</a:t>
            </a:r>
            <a:endParaRPr sz="1800">
              <a:solidFill>
                <a:schemeClr val="accent4"/>
              </a:solidFill>
              <a:latin typeface="Barlow"/>
              <a:ea typeface="Barlow"/>
              <a:cs typeface="Barlow"/>
              <a:sym typeface="Barlow"/>
            </a:endParaRPr>
          </a:p>
          <a:p>
            <a:pPr indent="0" lvl="0" marL="0" marR="0" rtl="0" algn="l">
              <a:spcBef>
                <a:spcPts val="1200"/>
              </a:spcBef>
              <a:spcAft>
                <a:spcPts val="0"/>
              </a:spcAft>
              <a:buNone/>
            </a:pPr>
            <a:r>
              <a:rPr lang="en">
                <a:solidFill>
                  <a:srgbClr val="FFFFFF"/>
                </a:solidFill>
                <a:latin typeface="Barlow"/>
                <a:ea typeface="Barlow"/>
                <a:cs typeface="Barlow"/>
                <a:sym typeface="Barlow"/>
              </a:rPr>
              <a:t>Adaptive Query Execution</a:t>
            </a:r>
            <a:endParaRPr>
              <a:solidFill>
                <a:srgbClr val="FFFFFF"/>
              </a:solidFill>
              <a:latin typeface="Barlow"/>
              <a:ea typeface="Barlow"/>
              <a:cs typeface="Barlow"/>
              <a:sym typeface="Barlow"/>
            </a:endParaRPr>
          </a:p>
          <a:p>
            <a:pPr indent="0" lvl="0" marL="0" marR="0" rtl="0" algn="l">
              <a:spcBef>
                <a:spcPts val="1200"/>
              </a:spcBef>
              <a:spcAft>
                <a:spcPts val="0"/>
              </a:spcAft>
              <a:buNone/>
            </a:pPr>
            <a:r>
              <a:rPr lang="en">
                <a:solidFill>
                  <a:srgbClr val="FFFFFF"/>
                </a:solidFill>
                <a:latin typeface="Barlow"/>
                <a:ea typeface="Barlow"/>
                <a:cs typeface="Barlow"/>
                <a:sym typeface="Barlow"/>
              </a:rPr>
              <a:t>GPU/Accelerator aware Scheduler</a:t>
            </a:r>
            <a:endParaRPr>
              <a:solidFill>
                <a:srgbClr val="FFFFFF"/>
              </a:solidFill>
              <a:latin typeface="Barlow"/>
              <a:ea typeface="Barlow"/>
              <a:cs typeface="Barlow"/>
              <a:sym typeface="Barlow"/>
            </a:endParaRPr>
          </a:p>
          <a:p>
            <a:pPr indent="0" lvl="0" marL="0" marR="0" rtl="0" algn="l">
              <a:spcBef>
                <a:spcPts val="1200"/>
              </a:spcBef>
              <a:spcAft>
                <a:spcPts val="0"/>
              </a:spcAft>
              <a:buNone/>
            </a:pPr>
            <a:r>
              <a:rPr lang="en">
                <a:solidFill>
                  <a:srgbClr val="FFFFFF"/>
                </a:solidFill>
                <a:latin typeface="Barlow"/>
                <a:ea typeface="Barlow"/>
                <a:cs typeface="Barlow"/>
                <a:sym typeface="Barlow"/>
              </a:rPr>
              <a:t>Dynamic Partition Pruning</a:t>
            </a:r>
            <a:endParaRPr>
              <a:solidFill>
                <a:srgbClr val="FFFFFF"/>
              </a:solidFill>
              <a:latin typeface="Barlow"/>
              <a:ea typeface="Barlow"/>
              <a:cs typeface="Barlow"/>
              <a:sym typeface="Barlow"/>
            </a:endParaRPr>
          </a:p>
          <a:p>
            <a:pPr indent="0" lvl="0" marL="0" marR="0" rtl="0" algn="l">
              <a:spcBef>
                <a:spcPts val="1200"/>
              </a:spcBef>
              <a:spcAft>
                <a:spcPts val="0"/>
              </a:spcAft>
              <a:buNone/>
            </a:pPr>
            <a:r>
              <a:t/>
            </a:r>
            <a:endParaRPr sz="1800">
              <a:solidFill>
                <a:schemeClr val="lt1"/>
              </a:solidFill>
              <a:latin typeface="Barlow"/>
              <a:ea typeface="Barlow"/>
              <a:cs typeface="Barlow"/>
              <a:sym typeface="Barlow"/>
            </a:endParaRPr>
          </a:p>
          <a:p>
            <a:pPr indent="0" lvl="0" marL="0" marR="0" rtl="0" algn="l">
              <a:spcBef>
                <a:spcPts val="1200"/>
              </a:spcBef>
              <a:spcAft>
                <a:spcPts val="0"/>
              </a:spcAft>
              <a:buClr>
                <a:schemeClr val="accent4"/>
              </a:buClr>
              <a:buSzPts val="1800"/>
              <a:buFont typeface="Barlow"/>
              <a:buNone/>
            </a:pPr>
            <a:r>
              <a:t/>
            </a:r>
            <a:endParaRPr sz="1800">
              <a:solidFill>
                <a:schemeClr val="lt1"/>
              </a:solidFill>
              <a:latin typeface="Barlow"/>
              <a:ea typeface="Barlow"/>
              <a:cs typeface="Barlow"/>
              <a:sym typeface="Barlow"/>
            </a:endParaRPr>
          </a:p>
        </p:txBody>
      </p:sp>
      <p:sp>
        <p:nvSpPr>
          <p:cNvPr id="1200" name="Google Shape;1200;p169"/>
          <p:cNvSpPr/>
          <p:nvPr/>
        </p:nvSpPr>
        <p:spPr>
          <a:xfrm>
            <a:off x="5713098" y="526663"/>
            <a:ext cx="2216100" cy="238500"/>
          </a:xfrm>
          <a:prstGeom prst="snip2DiagRect">
            <a:avLst>
              <a:gd fmla="val 0" name="adj1"/>
              <a:gd fmla="val 38095" name="adj2"/>
            </a:avLst>
          </a:prstGeom>
          <a:solidFill>
            <a:srgbClr val="1AA75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 GA - </a:t>
            </a:r>
            <a:r>
              <a:rPr lang="en" sz="1100">
                <a:solidFill>
                  <a:schemeClr val="lt1"/>
                </a:solidFill>
                <a:latin typeface="Barlow"/>
                <a:ea typeface="Barlow"/>
                <a:cs typeface="Barlow"/>
                <a:sym typeface="Barlow"/>
              </a:rPr>
              <a:t>AVAILABLE NOW!</a:t>
            </a:r>
            <a:endParaRPr/>
          </a:p>
        </p:txBody>
      </p:sp>
      <p:pic>
        <p:nvPicPr>
          <p:cNvPr id="1201" name="Google Shape;1201;p169"/>
          <p:cNvPicPr preferRelativeResize="0"/>
          <p:nvPr/>
        </p:nvPicPr>
        <p:blipFill>
          <a:blip r:embed="rId4">
            <a:alphaModFix/>
          </a:blip>
          <a:stretch>
            <a:fillRect/>
          </a:stretch>
        </p:blipFill>
        <p:spPr>
          <a:xfrm>
            <a:off x="3000050" y="2061300"/>
            <a:ext cx="6096752" cy="2471475"/>
          </a:xfrm>
          <a:prstGeom prst="rect">
            <a:avLst/>
          </a:prstGeom>
          <a:no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70"/>
          <p:cNvSpPr txBox="1"/>
          <p:nvPr/>
        </p:nvSpPr>
        <p:spPr>
          <a:xfrm>
            <a:off x="6326206" y="1805766"/>
            <a:ext cx="1895700" cy="262200"/>
          </a:xfrm>
          <a:prstGeom prst="rect">
            <a:avLst/>
          </a:prstGeom>
          <a:noFill/>
          <a:ln>
            <a:noFill/>
          </a:ln>
        </p:spPr>
        <p:txBody>
          <a:bodyPr anchorCtr="0" anchor="ctr" bIns="91425" lIns="91425" spcFirstLastPara="1" rIns="91425" wrap="square" tIns="91425">
            <a:noAutofit/>
          </a:bodyPr>
          <a:lstStyle/>
          <a:p>
            <a:pPr indent="-10160" lvl="0" marL="137160" marR="0" rtl="0" algn="ctr">
              <a:spcBef>
                <a:spcPts val="0"/>
              </a:spcBef>
              <a:spcAft>
                <a:spcPts val="0"/>
              </a:spcAft>
              <a:buClr>
                <a:srgbClr val="1EA3B5"/>
              </a:buClr>
              <a:buSzPts val="1800"/>
              <a:buFont typeface="Barlow"/>
              <a:buNone/>
            </a:pPr>
            <a:r>
              <a:rPr lang="en" sz="1800">
                <a:solidFill>
                  <a:srgbClr val="1EA3B5"/>
                </a:solidFill>
                <a:latin typeface="Barlow"/>
                <a:ea typeface="Barlow"/>
                <a:cs typeface="Barlow"/>
                <a:sym typeface="Barlow"/>
              </a:rPr>
              <a:t>CLUSTER</a:t>
            </a:r>
            <a:endParaRPr sz="1800">
              <a:solidFill>
                <a:srgbClr val="1EA3B5"/>
              </a:solidFill>
              <a:latin typeface="Barlow"/>
              <a:ea typeface="Barlow"/>
              <a:cs typeface="Barlow"/>
              <a:sym typeface="Barlow"/>
            </a:endParaRPr>
          </a:p>
        </p:txBody>
      </p:sp>
      <p:sp>
        <p:nvSpPr>
          <p:cNvPr id="1208" name="Google Shape;1208;p170"/>
          <p:cNvSpPr/>
          <p:nvPr/>
        </p:nvSpPr>
        <p:spPr>
          <a:xfrm>
            <a:off x="5730060" y="2261166"/>
            <a:ext cx="3294900" cy="11097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09" name="Google Shape;1209;p170"/>
          <p:cNvSpPr/>
          <p:nvPr/>
        </p:nvSpPr>
        <p:spPr>
          <a:xfrm>
            <a:off x="6891640" y="2376076"/>
            <a:ext cx="883800" cy="866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10" name="Google Shape;1210;p170"/>
          <p:cNvSpPr txBox="1"/>
          <p:nvPr/>
        </p:nvSpPr>
        <p:spPr>
          <a:xfrm>
            <a:off x="6819449" y="2347217"/>
            <a:ext cx="1028100" cy="369300"/>
          </a:xfrm>
          <a:prstGeom prst="rect">
            <a:avLst/>
          </a:prstGeom>
          <a:noFill/>
          <a:ln>
            <a:noFill/>
          </a:ln>
        </p:spPr>
        <p:txBody>
          <a:bodyPr anchorCtr="0" anchor="t" bIns="91425" lIns="91425" spcFirstLastPara="1" rIns="91425" wrap="square" tIns="91425">
            <a:noAutofit/>
          </a:bodyPr>
          <a:lstStyle/>
          <a:p>
            <a:pPr indent="0" lvl="0" marL="4762" marR="0" rtl="0" algn="ctr">
              <a:spcBef>
                <a:spcPts val="0"/>
              </a:spcBef>
              <a:spcAft>
                <a:spcPts val="0"/>
              </a:spcAft>
              <a:buClr>
                <a:schemeClr val="dk1"/>
              </a:buClr>
              <a:buSzPts val="1200"/>
              <a:buFont typeface="Barlow"/>
              <a:buNone/>
            </a:pPr>
            <a:r>
              <a:rPr lang="en" sz="1200">
                <a:solidFill>
                  <a:schemeClr val="dk1"/>
                </a:solidFill>
                <a:latin typeface="Barlow"/>
                <a:ea typeface="Barlow"/>
                <a:cs typeface="Barlow"/>
                <a:sym typeface="Barlow"/>
              </a:rPr>
              <a:t>container</a:t>
            </a:r>
            <a:endParaRPr sz="1349">
              <a:solidFill>
                <a:schemeClr val="dk1"/>
              </a:solidFill>
              <a:latin typeface="Barlow"/>
              <a:ea typeface="Barlow"/>
              <a:cs typeface="Barlow"/>
              <a:sym typeface="Barlow"/>
            </a:endParaRPr>
          </a:p>
        </p:txBody>
      </p:sp>
      <p:sp>
        <p:nvSpPr>
          <p:cNvPr id="1211" name="Google Shape;1211;p170"/>
          <p:cNvSpPr/>
          <p:nvPr/>
        </p:nvSpPr>
        <p:spPr>
          <a:xfrm>
            <a:off x="6969490" y="2618862"/>
            <a:ext cx="728100" cy="201600"/>
          </a:xfrm>
          <a:prstGeom prst="roundRect">
            <a:avLst>
              <a:gd fmla="val 34927" name="adj"/>
            </a:avLst>
          </a:prstGeom>
          <a:solidFill>
            <a:srgbClr val="1EA3B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349"/>
              <a:buFont typeface="Source Sans Pro"/>
              <a:buNone/>
            </a:pPr>
            <a:r>
              <a:rPr b="1" lang="en" sz="1349">
                <a:solidFill>
                  <a:srgbClr val="FFFFFF"/>
                </a:solidFill>
                <a:latin typeface="Source Sans Pro"/>
                <a:ea typeface="Source Sans Pro"/>
                <a:cs typeface="Source Sans Pro"/>
                <a:sym typeface="Source Sans Pro"/>
              </a:rPr>
              <a:t>DBR</a:t>
            </a:r>
            <a:endParaRPr b="1" sz="1349">
              <a:solidFill>
                <a:srgbClr val="FFFFFF"/>
              </a:solidFill>
              <a:latin typeface="Source Sans Pro"/>
              <a:ea typeface="Source Sans Pro"/>
              <a:cs typeface="Source Sans Pro"/>
              <a:sym typeface="Source Sans Pro"/>
            </a:endParaRPr>
          </a:p>
        </p:txBody>
      </p:sp>
      <p:sp>
        <p:nvSpPr>
          <p:cNvPr id="1212" name="Google Shape;1212;p170"/>
          <p:cNvSpPr/>
          <p:nvPr/>
        </p:nvSpPr>
        <p:spPr>
          <a:xfrm>
            <a:off x="5882614" y="2386968"/>
            <a:ext cx="883800" cy="866400"/>
          </a:xfrm>
          <a:prstGeom prst="roundRect">
            <a:avLst>
              <a:gd fmla="val 16667" name="adj"/>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1EA3B5"/>
              </a:buClr>
              <a:buSzPts val="1200"/>
              <a:buFont typeface="Barlow"/>
              <a:buNone/>
            </a:pPr>
            <a:r>
              <a:rPr lang="en" sz="1200">
                <a:solidFill>
                  <a:srgbClr val="1EA3B5"/>
                </a:solidFill>
                <a:latin typeface="Barlow"/>
                <a:ea typeface="Barlow"/>
                <a:cs typeface="Barlow"/>
                <a:sym typeface="Barlow"/>
              </a:rPr>
              <a:t>need new instance</a:t>
            </a:r>
            <a:endParaRPr sz="1200">
              <a:solidFill>
                <a:srgbClr val="1EA3B5"/>
              </a:solidFill>
              <a:latin typeface="Barlow"/>
              <a:ea typeface="Barlow"/>
              <a:cs typeface="Barlow"/>
              <a:sym typeface="Barlow"/>
            </a:endParaRPr>
          </a:p>
        </p:txBody>
      </p:sp>
      <p:sp>
        <p:nvSpPr>
          <p:cNvPr id="1213" name="Google Shape;1213;p170"/>
          <p:cNvSpPr/>
          <p:nvPr/>
        </p:nvSpPr>
        <p:spPr>
          <a:xfrm>
            <a:off x="7900734" y="2376076"/>
            <a:ext cx="883800" cy="866400"/>
          </a:xfrm>
          <a:prstGeom prst="roundRect">
            <a:avLst>
              <a:gd fmla="val 16667" name="adj"/>
            </a:avLst>
          </a:prstGeom>
          <a:solidFill>
            <a:srgbClr val="99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14" name="Google Shape;1214;p170"/>
          <p:cNvSpPr txBox="1"/>
          <p:nvPr/>
        </p:nvSpPr>
        <p:spPr>
          <a:xfrm>
            <a:off x="7828543" y="2347217"/>
            <a:ext cx="1028100" cy="369300"/>
          </a:xfrm>
          <a:prstGeom prst="rect">
            <a:avLst/>
          </a:prstGeom>
          <a:noFill/>
          <a:ln>
            <a:noFill/>
          </a:ln>
        </p:spPr>
        <p:txBody>
          <a:bodyPr anchorCtr="0" anchor="t" bIns="91425" lIns="91425" spcFirstLastPara="1" rIns="91425" wrap="square" tIns="91425">
            <a:noAutofit/>
          </a:bodyPr>
          <a:lstStyle/>
          <a:p>
            <a:pPr indent="0" lvl="0" marL="4762" marR="0" rtl="0" algn="ctr">
              <a:spcBef>
                <a:spcPts val="0"/>
              </a:spcBef>
              <a:spcAft>
                <a:spcPts val="0"/>
              </a:spcAft>
              <a:buClr>
                <a:schemeClr val="dk1"/>
              </a:buClr>
              <a:buSzPts val="1200"/>
              <a:buFont typeface="Barlow"/>
              <a:buNone/>
            </a:pPr>
            <a:r>
              <a:rPr lang="en" sz="1200">
                <a:solidFill>
                  <a:schemeClr val="dk1"/>
                </a:solidFill>
                <a:latin typeface="Barlow"/>
                <a:ea typeface="Barlow"/>
                <a:cs typeface="Barlow"/>
                <a:sym typeface="Barlow"/>
              </a:rPr>
              <a:t>container</a:t>
            </a:r>
            <a:endParaRPr sz="1349">
              <a:solidFill>
                <a:schemeClr val="dk1"/>
              </a:solidFill>
              <a:latin typeface="Barlow"/>
              <a:ea typeface="Barlow"/>
              <a:cs typeface="Barlow"/>
              <a:sym typeface="Barlow"/>
            </a:endParaRPr>
          </a:p>
        </p:txBody>
      </p:sp>
      <p:sp>
        <p:nvSpPr>
          <p:cNvPr id="1215" name="Google Shape;1215;p170"/>
          <p:cNvSpPr/>
          <p:nvPr/>
        </p:nvSpPr>
        <p:spPr>
          <a:xfrm>
            <a:off x="7978584" y="2618862"/>
            <a:ext cx="728100" cy="201600"/>
          </a:xfrm>
          <a:prstGeom prst="roundRect">
            <a:avLst>
              <a:gd fmla="val 34927" name="adj"/>
            </a:avLst>
          </a:prstGeom>
          <a:solidFill>
            <a:srgbClr val="1EA3B5"/>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349"/>
              <a:buFont typeface="Source Sans Pro"/>
              <a:buNone/>
            </a:pPr>
            <a:r>
              <a:rPr b="1" lang="en" sz="1349">
                <a:solidFill>
                  <a:srgbClr val="FFFFFF"/>
                </a:solidFill>
                <a:latin typeface="Source Sans Pro"/>
                <a:ea typeface="Source Sans Pro"/>
                <a:cs typeface="Source Sans Pro"/>
                <a:sym typeface="Source Sans Pro"/>
              </a:rPr>
              <a:t>DBR</a:t>
            </a:r>
            <a:endParaRPr b="1" sz="1349">
              <a:solidFill>
                <a:srgbClr val="FFFFFF"/>
              </a:solidFill>
              <a:latin typeface="Source Sans Pro"/>
              <a:ea typeface="Source Sans Pro"/>
              <a:cs typeface="Source Sans Pro"/>
              <a:sym typeface="Source Sans Pro"/>
            </a:endParaRPr>
          </a:p>
        </p:txBody>
      </p:sp>
      <p:grpSp>
        <p:nvGrpSpPr>
          <p:cNvPr id="1216" name="Google Shape;1216;p170"/>
          <p:cNvGrpSpPr/>
          <p:nvPr/>
        </p:nvGrpSpPr>
        <p:grpSpPr>
          <a:xfrm>
            <a:off x="8125584" y="2879357"/>
            <a:ext cx="434100" cy="216660"/>
            <a:chOff x="8121291" y="2879357"/>
            <a:chExt cx="434100" cy="216660"/>
          </a:xfrm>
        </p:grpSpPr>
        <p:sp>
          <p:nvSpPr>
            <p:cNvPr id="1217" name="Google Shape;1217;p170"/>
            <p:cNvSpPr/>
            <p:nvPr/>
          </p:nvSpPr>
          <p:spPr>
            <a:xfrm>
              <a:off x="81212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18" name="Google Shape;1218;p170"/>
            <p:cNvSpPr/>
            <p:nvPr/>
          </p:nvSpPr>
          <p:spPr>
            <a:xfrm>
              <a:off x="82459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19" name="Google Shape;1219;p170"/>
            <p:cNvSpPr/>
            <p:nvPr/>
          </p:nvSpPr>
          <p:spPr>
            <a:xfrm>
              <a:off x="83706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20" name="Google Shape;1220;p170"/>
            <p:cNvSpPr/>
            <p:nvPr/>
          </p:nvSpPr>
          <p:spPr>
            <a:xfrm>
              <a:off x="84953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21" name="Google Shape;1221;p170"/>
            <p:cNvSpPr/>
            <p:nvPr/>
          </p:nvSpPr>
          <p:spPr>
            <a:xfrm rot="5400000">
              <a:off x="8320641" y="2861267"/>
              <a:ext cx="35400" cy="434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cxnSp>
        <p:nvCxnSpPr>
          <p:cNvPr id="1222" name="Google Shape;1222;p170"/>
          <p:cNvCxnSpPr/>
          <p:nvPr/>
        </p:nvCxnSpPr>
        <p:spPr>
          <a:xfrm>
            <a:off x="3152900" y="4308719"/>
            <a:ext cx="5991000" cy="0"/>
          </a:xfrm>
          <a:prstGeom prst="straightConnector1">
            <a:avLst/>
          </a:prstGeom>
          <a:noFill/>
          <a:ln cap="flat" cmpd="sng" w="114300">
            <a:solidFill>
              <a:srgbClr val="D9D9D9"/>
            </a:solidFill>
            <a:prstDash val="solid"/>
            <a:round/>
            <a:headEnd len="sm" w="sm" type="none"/>
            <a:tailEnd len="sm" w="sm" type="none"/>
          </a:ln>
        </p:spPr>
      </p:cxnSp>
      <p:sp>
        <p:nvSpPr>
          <p:cNvPr id="1223" name="Google Shape;1223;p170"/>
          <p:cNvSpPr txBox="1"/>
          <p:nvPr/>
        </p:nvSpPr>
        <p:spPr>
          <a:xfrm>
            <a:off x="3158700" y="4473411"/>
            <a:ext cx="3124200" cy="262200"/>
          </a:xfrm>
          <a:prstGeom prst="rect">
            <a:avLst/>
          </a:prstGeom>
          <a:noFill/>
          <a:ln>
            <a:noFill/>
          </a:ln>
        </p:spPr>
        <p:txBody>
          <a:bodyPr anchorCtr="0" anchor="ctr" bIns="91425" lIns="91425" spcFirstLastPara="1" rIns="91425" wrap="square" tIns="91425">
            <a:noAutofit/>
          </a:bodyPr>
          <a:lstStyle/>
          <a:p>
            <a:pPr indent="-10160" lvl="0" marL="137160" marR="0" rtl="0" algn="ctr">
              <a:spcBef>
                <a:spcPts val="0"/>
              </a:spcBef>
              <a:spcAft>
                <a:spcPts val="0"/>
              </a:spcAft>
              <a:buClr>
                <a:srgbClr val="D9D9D9"/>
              </a:buClr>
              <a:buSzPts val="1800"/>
              <a:buFont typeface="Barlow"/>
              <a:buNone/>
            </a:pPr>
            <a:r>
              <a:rPr lang="en" sz="1800">
                <a:solidFill>
                  <a:srgbClr val="D9D9D9"/>
                </a:solidFill>
                <a:latin typeface="Barlow"/>
                <a:ea typeface="Barlow"/>
                <a:cs typeface="Barlow"/>
                <a:sym typeface="Barlow"/>
              </a:rPr>
              <a:t>cloud infrastructure</a:t>
            </a:r>
            <a:endParaRPr sz="1800">
              <a:solidFill>
                <a:srgbClr val="D9D9D9"/>
              </a:solidFill>
              <a:latin typeface="Barlow"/>
              <a:ea typeface="Barlow"/>
              <a:cs typeface="Barlow"/>
              <a:sym typeface="Barlow"/>
            </a:endParaRPr>
          </a:p>
        </p:txBody>
      </p:sp>
      <p:sp>
        <p:nvSpPr>
          <p:cNvPr id="1224" name="Google Shape;1224;p170"/>
          <p:cNvSpPr/>
          <p:nvPr/>
        </p:nvSpPr>
        <p:spPr>
          <a:xfrm>
            <a:off x="3480075" y="3706582"/>
            <a:ext cx="256200" cy="425100"/>
          </a:xfrm>
          <a:prstGeom prst="up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25" name="Google Shape;1225;p170"/>
          <p:cNvSpPr/>
          <p:nvPr/>
        </p:nvSpPr>
        <p:spPr>
          <a:xfrm>
            <a:off x="3163125" y="2128344"/>
            <a:ext cx="947400" cy="1555200"/>
          </a:xfrm>
          <a:prstGeom prst="roundRect">
            <a:avLst>
              <a:gd fmla="val 11109" name="adj"/>
            </a:avLst>
          </a:prstGeom>
          <a:solidFill>
            <a:schemeClr val="accent3"/>
          </a:solid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26" name="Google Shape;1226;p170"/>
          <p:cNvSpPr/>
          <p:nvPr/>
        </p:nvSpPr>
        <p:spPr>
          <a:xfrm>
            <a:off x="4224103" y="2684869"/>
            <a:ext cx="1397700" cy="262200"/>
          </a:xfrm>
          <a:prstGeom prst="leftRightArrow">
            <a:avLst>
              <a:gd fmla="val 50000" name="adj1"/>
              <a:gd fmla="val 50000" name="adj2"/>
            </a:avLst>
          </a:prstGeom>
          <a:solidFill>
            <a:srgbClr val="1CB1C2"/>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27" name="Google Shape;1227;p170"/>
          <p:cNvSpPr/>
          <p:nvPr/>
        </p:nvSpPr>
        <p:spPr>
          <a:xfrm>
            <a:off x="3239325" y="2206486"/>
            <a:ext cx="792300" cy="247200"/>
          </a:xfrm>
          <a:prstGeom prst="roundRect">
            <a:avLst>
              <a:gd fmla="val 16667" name="adj"/>
            </a:avLst>
          </a:prstGeom>
          <a:solidFill>
            <a:schemeClr val="accent1"/>
          </a:solid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EFEFEF"/>
              </a:buClr>
              <a:buSzPts val="1000"/>
              <a:buFont typeface="Barlow"/>
              <a:buNone/>
            </a:pPr>
            <a:r>
              <a:rPr lang="en" sz="1000">
                <a:solidFill>
                  <a:srgbClr val="EFEFEF"/>
                </a:solidFill>
                <a:latin typeface="Barlow"/>
                <a:ea typeface="Barlow"/>
                <a:cs typeface="Barlow"/>
                <a:sym typeface="Barlow"/>
              </a:rPr>
              <a:t>instance</a:t>
            </a:r>
            <a:endParaRPr sz="1000">
              <a:solidFill>
                <a:srgbClr val="EFEFEF"/>
              </a:solidFill>
              <a:latin typeface="Barlow"/>
              <a:ea typeface="Barlow"/>
              <a:cs typeface="Barlow"/>
              <a:sym typeface="Barlow"/>
            </a:endParaRPr>
          </a:p>
        </p:txBody>
      </p:sp>
      <p:sp>
        <p:nvSpPr>
          <p:cNvPr id="1228" name="Google Shape;1228;p170"/>
          <p:cNvSpPr txBox="1"/>
          <p:nvPr/>
        </p:nvSpPr>
        <p:spPr>
          <a:xfrm>
            <a:off x="4335549" y="2964186"/>
            <a:ext cx="1133700" cy="2622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1EA3B5"/>
              </a:buClr>
              <a:buSzPts val="1800"/>
              <a:buFont typeface="Barlow"/>
              <a:buNone/>
            </a:pPr>
            <a:r>
              <a:rPr lang="en" sz="1800">
                <a:solidFill>
                  <a:srgbClr val="1EA3B5"/>
                </a:solidFill>
                <a:latin typeface="Barlow"/>
                <a:ea typeface="Barlow"/>
                <a:cs typeface="Barlow"/>
                <a:sym typeface="Barlow"/>
              </a:rPr>
              <a:t>seconds</a:t>
            </a:r>
            <a:endParaRPr sz="1800">
              <a:solidFill>
                <a:srgbClr val="1EA3B5"/>
              </a:solidFill>
              <a:latin typeface="Barlow"/>
              <a:ea typeface="Barlow"/>
              <a:cs typeface="Barlow"/>
              <a:sym typeface="Barlow"/>
            </a:endParaRPr>
          </a:p>
        </p:txBody>
      </p:sp>
      <p:sp>
        <p:nvSpPr>
          <p:cNvPr id="1229" name="Google Shape;1229;p170"/>
          <p:cNvSpPr txBox="1"/>
          <p:nvPr/>
        </p:nvSpPr>
        <p:spPr>
          <a:xfrm>
            <a:off x="2916829" y="1805766"/>
            <a:ext cx="1397700" cy="262200"/>
          </a:xfrm>
          <a:prstGeom prst="rect">
            <a:avLst/>
          </a:prstGeom>
          <a:noFill/>
          <a:ln>
            <a:noFill/>
          </a:ln>
        </p:spPr>
        <p:txBody>
          <a:bodyPr anchorCtr="0" anchor="ctr" bIns="91425" lIns="91425" spcFirstLastPara="1" rIns="91425" wrap="square" tIns="91425">
            <a:noAutofit/>
          </a:bodyPr>
          <a:lstStyle/>
          <a:p>
            <a:pPr indent="-10160" lvl="0" marL="137160" marR="0" rtl="0" algn="ctr">
              <a:spcBef>
                <a:spcPts val="0"/>
              </a:spcBef>
              <a:spcAft>
                <a:spcPts val="0"/>
              </a:spcAft>
              <a:buClr>
                <a:srgbClr val="1EA3B5"/>
              </a:buClr>
              <a:buSzPts val="1800"/>
              <a:buFont typeface="Barlow"/>
              <a:buNone/>
            </a:pPr>
            <a:r>
              <a:rPr lang="en" sz="1800">
                <a:solidFill>
                  <a:srgbClr val="1EA3B5"/>
                </a:solidFill>
                <a:latin typeface="Barlow"/>
                <a:ea typeface="Barlow"/>
                <a:cs typeface="Barlow"/>
                <a:sym typeface="Barlow"/>
              </a:rPr>
              <a:t>POOL</a:t>
            </a:r>
            <a:endParaRPr sz="1800">
              <a:solidFill>
                <a:srgbClr val="1EA3B5"/>
              </a:solidFill>
              <a:latin typeface="Barlow"/>
              <a:ea typeface="Barlow"/>
              <a:cs typeface="Barlow"/>
              <a:sym typeface="Barlow"/>
            </a:endParaRPr>
          </a:p>
        </p:txBody>
      </p:sp>
      <p:sp>
        <p:nvSpPr>
          <p:cNvPr id="1230" name="Google Shape;1230;p170"/>
          <p:cNvSpPr txBox="1"/>
          <p:nvPr/>
        </p:nvSpPr>
        <p:spPr>
          <a:xfrm>
            <a:off x="3657602" y="3848161"/>
            <a:ext cx="1133700" cy="2622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800"/>
              <a:buFont typeface="Barlow"/>
              <a:buNone/>
            </a:pPr>
            <a:r>
              <a:rPr lang="en" sz="1800">
                <a:solidFill>
                  <a:srgbClr val="FFFFFF"/>
                </a:solidFill>
                <a:latin typeface="Barlow"/>
                <a:ea typeface="Barlow"/>
                <a:cs typeface="Barlow"/>
                <a:sym typeface="Barlow"/>
              </a:rPr>
              <a:t>minutes</a:t>
            </a:r>
            <a:endParaRPr sz="1800">
              <a:solidFill>
                <a:srgbClr val="FFFFFF"/>
              </a:solidFill>
              <a:latin typeface="Barlow"/>
              <a:ea typeface="Barlow"/>
              <a:cs typeface="Barlow"/>
              <a:sym typeface="Barlow"/>
            </a:endParaRPr>
          </a:p>
        </p:txBody>
      </p:sp>
      <p:sp>
        <p:nvSpPr>
          <p:cNvPr id="1231" name="Google Shape;1231;p170"/>
          <p:cNvSpPr/>
          <p:nvPr/>
        </p:nvSpPr>
        <p:spPr>
          <a:xfrm>
            <a:off x="3239325" y="2493936"/>
            <a:ext cx="792300" cy="247200"/>
          </a:xfrm>
          <a:prstGeom prst="roundRect">
            <a:avLst>
              <a:gd fmla="val 16667" name="adj"/>
            </a:avLst>
          </a:prstGeom>
          <a:solidFill>
            <a:schemeClr val="accent1"/>
          </a:solid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EFEFEF"/>
              </a:buClr>
              <a:buSzPts val="1000"/>
              <a:buFont typeface="Barlow"/>
              <a:buNone/>
            </a:pPr>
            <a:r>
              <a:rPr lang="en" sz="1000">
                <a:solidFill>
                  <a:srgbClr val="EFEFEF"/>
                </a:solidFill>
                <a:latin typeface="Barlow"/>
                <a:ea typeface="Barlow"/>
                <a:cs typeface="Barlow"/>
                <a:sym typeface="Barlow"/>
              </a:rPr>
              <a:t>instance</a:t>
            </a:r>
            <a:endParaRPr sz="1000">
              <a:solidFill>
                <a:srgbClr val="EFEFEF"/>
              </a:solidFill>
              <a:latin typeface="Barlow"/>
              <a:ea typeface="Barlow"/>
              <a:cs typeface="Barlow"/>
              <a:sym typeface="Barlow"/>
            </a:endParaRPr>
          </a:p>
        </p:txBody>
      </p:sp>
      <p:sp>
        <p:nvSpPr>
          <p:cNvPr id="1232" name="Google Shape;1232;p170"/>
          <p:cNvSpPr/>
          <p:nvPr/>
        </p:nvSpPr>
        <p:spPr>
          <a:xfrm>
            <a:off x="3239325" y="2781386"/>
            <a:ext cx="792300" cy="247200"/>
          </a:xfrm>
          <a:prstGeom prst="roundRect">
            <a:avLst>
              <a:gd fmla="val 16667" name="adj"/>
            </a:avLst>
          </a:prstGeom>
          <a:solidFill>
            <a:schemeClr val="accent1"/>
          </a:solid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EFEFEF"/>
              </a:buClr>
              <a:buSzPts val="1000"/>
              <a:buFont typeface="Barlow"/>
              <a:buNone/>
            </a:pPr>
            <a:r>
              <a:rPr lang="en" sz="1000">
                <a:solidFill>
                  <a:srgbClr val="EFEFEF"/>
                </a:solidFill>
                <a:latin typeface="Barlow"/>
                <a:ea typeface="Barlow"/>
                <a:cs typeface="Barlow"/>
                <a:sym typeface="Barlow"/>
              </a:rPr>
              <a:t>instance</a:t>
            </a:r>
            <a:endParaRPr sz="1000">
              <a:solidFill>
                <a:srgbClr val="EFEFEF"/>
              </a:solidFill>
              <a:latin typeface="Barlow"/>
              <a:ea typeface="Barlow"/>
              <a:cs typeface="Barlow"/>
              <a:sym typeface="Barlow"/>
            </a:endParaRPr>
          </a:p>
        </p:txBody>
      </p:sp>
      <p:sp>
        <p:nvSpPr>
          <p:cNvPr id="1233" name="Google Shape;1233;p170"/>
          <p:cNvSpPr/>
          <p:nvPr/>
        </p:nvSpPr>
        <p:spPr>
          <a:xfrm>
            <a:off x="3239325" y="3068836"/>
            <a:ext cx="792300" cy="247200"/>
          </a:xfrm>
          <a:prstGeom prst="roundRect">
            <a:avLst>
              <a:gd fmla="val 16667" name="adj"/>
            </a:avLst>
          </a:prstGeom>
          <a:solidFill>
            <a:schemeClr val="accent1"/>
          </a:solid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EFEFEF"/>
              </a:buClr>
              <a:buSzPts val="1000"/>
              <a:buFont typeface="Barlow"/>
              <a:buNone/>
            </a:pPr>
            <a:r>
              <a:rPr lang="en" sz="1000">
                <a:solidFill>
                  <a:srgbClr val="EFEFEF"/>
                </a:solidFill>
                <a:latin typeface="Barlow"/>
                <a:ea typeface="Barlow"/>
                <a:cs typeface="Barlow"/>
                <a:sym typeface="Barlow"/>
              </a:rPr>
              <a:t>instance</a:t>
            </a:r>
            <a:endParaRPr sz="1000">
              <a:solidFill>
                <a:srgbClr val="EFEFEF"/>
              </a:solidFill>
              <a:latin typeface="Barlow"/>
              <a:ea typeface="Barlow"/>
              <a:cs typeface="Barlow"/>
              <a:sym typeface="Barlow"/>
            </a:endParaRPr>
          </a:p>
        </p:txBody>
      </p:sp>
      <p:sp>
        <p:nvSpPr>
          <p:cNvPr id="1234" name="Google Shape;1234;p170"/>
          <p:cNvSpPr txBox="1"/>
          <p:nvPr/>
        </p:nvSpPr>
        <p:spPr>
          <a:xfrm>
            <a:off x="287275" y="2084668"/>
            <a:ext cx="2734800" cy="2223900"/>
          </a:xfrm>
          <a:prstGeom prst="rect">
            <a:avLst/>
          </a:prstGeom>
          <a:noFill/>
          <a:ln>
            <a:noFill/>
          </a:ln>
        </p:spPr>
        <p:txBody>
          <a:bodyPr anchorCtr="0" anchor="t" bIns="91425" lIns="91425" spcFirstLastPara="1" rIns="91425" wrap="square" tIns="91425">
            <a:noAutofit/>
          </a:bodyPr>
          <a:lstStyle/>
          <a:p>
            <a:pPr indent="-166687" lvl="0" marL="171450" marR="0" rtl="0" algn="l">
              <a:spcBef>
                <a:spcPts val="0"/>
              </a:spcBef>
              <a:spcAft>
                <a:spcPts val="0"/>
              </a:spcAft>
              <a:buClr>
                <a:schemeClr val="accent4"/>
              </a:buClr>
              <a:buSzPts val="1349"/>
              <a:buFont typeface="Barlow"/>
              <a:buAutoNum type="arabicPeriod"/>
            </a:pPr>
            <a:r>
              <a:rPr lang="en" sz="1349">
                <a:solidFill>
                  <a:srgbClr val="FFFFFF"/>
                </a:solidFill>
                <a:latin typeface="Barlow"/>
                <a:ea typeface="Barlow"/>
                <a:cs typeface="Barlow"/>
                <a:sym typeface="Barlow"/>
              </a:rPr>
              <a:t>Only infrastructure costs</a:t>
            </a:r>
            <a:br>
              <a:rPr lang="en" sz="1349">
                <a:solidFill>
                  <a:srgbClr val="FFFFFF"/>
                </a:solidFill>
                <a:latin typeface="Barlow"/>
                <a:ea typeface="Barlow"/>
                <a:cs typeface="Barlow"/>
                <a:sym typeface="Barlow"/>
              </a:rPr>
            </a:br>
            <a:r>
              <a:rPr lang="en" sz="1349">
                <a:solidFill>
                  <a:srgbClr val="FFFFFF"/>
                </a:solidFill>
                <a:latin typeface="Barlow"/>
                <a:ea typeface="Barlow"/>
                <a:cs typeface="Barlow"/>
                <a:sym typeface="Barlow"/>
              </a:rPr>
              <a:t>(no DBUs)</a:t>
            </a:r>
            <a:endParaRPr sz="1349">
              <a:solidFill>
                <a:srgbClr val="FFFFFF"/>
              </a:solidFill>
              <a:latin typeface="Barlow"/>
              <a:ea typeface="Barlow"/>
              <a:cs typeface="Barlow"/>
              <a:sym typeface="Barlow"/>
            </a:endParaRPr>
          </a:p>
          <a:p>
            <a:pPr indent="-166687" lvl="0" marL="171450" marR="0" rtl="0" algn="l">
              <a:spcBef>
                <a:spcPts val="1000"/>
              </a:spcBef>
              <a:spcAft>
                <a:spcPts val="0"/>
              </a:spcAft>
              <a:buClr>
                <a:schemeClr val="accent4"/>
              </a:buClr>
              <a:buSzPts val="1349"/>
              <a:buFont typeface="Barlow"/>
              <a:buAutoNum type="arabicPeriod"/>
            </a:pPr>
            <a:r>
              <a:rPr lang="en" sz="1349">
                <a:solidFill>
                  <a:srgbClr val="FFFFFF"/>
                </a:solidFill>
                <a:latin typeface="Barlow"/>
                <a:ea typeface="Barlow"/>
                <a:cs typeface="Barlow"/>
                <a:sym typeface="Barlow"/>
              </a:rPr>
              <a:t>Can act as cache so no cost overnight (if no demand)</a:t>
            </a:r>
            <a:endParaRPr sz="1349">
              <a:solidFill>
                <a:srgbClr val="FFFFFF"/>
              </a:solidFill>
              <a:latin typeface="Barlow"/>
              <a:ea typeface="Barlow"/>
              <a:cs typeface="Barlow"/>
              <a:sym typeface="Barlow"/>
            </a:endParaRPr>
          </a:p>
          <a:p>
            <a:pPr indent="-166687" lvl="0" marL="171450" marR="0" rtl="0" algn="l">
              <a:spcBef>
                <a:spcPts val="1000"/>
              </a:spcBef>
              <a:spcAft>
                <a:spcPts val="0"/>
              </a:spcAft>
              <a:buClr>
                <a:schemeClr val="accent4"/>
              </a:buClr>
              <a:buSzPts val="1349"/>
              <a:buFont typeface="Barlow"/>
              <a:buAutoNum type="arabicPeriod"/>
            </a:pPr>
            <a:r>
              <a:rPr lang="en" sz="1349">
                <a:solidFill>
                  <a:srgbClr val="FFFFFF"/>
                </a:solidFill>
                <a:latin typeface="Barlow"/>
                <a:ea typeface="Barlow"/>
                <a:cs typeface="Barlow"/>
                <a:sym typeface="Barlow"/>
              </a:rPr>
              <a:t>Accelerates both interactive and automated </a:t>
            </a:r>
            <a:endParaRPr sz="1349">
              <a:solidFill>
                <a:srgbClr val="FFFFFF"/>
              </a:solidFill>
              <a:latin typeface="Barlow"/>
              <a:ea typeface="Barlow"/>
              <a:cs typeface="Barlow"/>
              <a:sym typeface="Barlow"/>
            </a:endParaRPr>
          </a:p>
          <a:p>
            <a:pPr indent="-166687" lvl="0" marL="171450" marR="0" rtl="0" algn="l">
              <a:spcBef>
                <a:spcPts val="1000"/>
              </a:spcBef>
              <a:spcAft>
                <a:spcPts val="1000"/>
              </a:spcAft>
              <a:buClr>
                <a:schemeClr val="accent4"/>
              </a:buClr>
              <a:buSzPts val="1349"/>
              <a:buFont typeface="Barlow"/>
              <a:buAutoNum type="arabicPeriod"/>
            </a:pPr>
            <a:r>
              <a:rPr lang="en" sz="1349">
                <a:solidFill>
                  <a:srgbClr val="FFFFFF"/>
                </a:solidFill>
                <a:latin typeface="Barlow"/>
                <a:ea typeface="Barlow"/>
                <a:cs typeface="Barlow"/>
                <a:sym typeface="Barlow"/>
              </a:rPr>
              <a:t>Default DBR etc for fast start</a:t>
            </a:r>
            <a:endParaRPr sz="1349">
              <a:solidFill>
                <a:srgbClr val="FFFFFF"/>
              </a:solidFill>
              <a:latin typeface="Barlow"/>
              <a:ea typeface="Barlow"/>
              <a:cs typeface="Barlow"/>
              <a:sym typeface="Barlow"/>
            </a:endParaRPr>
          </a:p>
        </p:txBody>
      </p:sp>
      <p:sp>
        <p:nvSpPr>
          <p:cNvPr id="1235" name="Google Shape;1235;p170"/>
          <p:cNvSpPr/>
          <p:nvPr/>
        </p:nvSpPr>
        <p:spPr>
          <a:xfrm>
            <a:off x="3239325" y="3362744"/>
            <a:ext cx="792300" cy="247200"/>
          </a:xfrm>
          <a:prstGeom prst="roundRect">
            <a:avLst>
              <a:gd fmla="val 16667"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000"/>
              <a:buFont typeface="Calibri"/>
              <a:buNone/>
            </a:pPr>
            <a:r>
              <a:t/>
            </a:r>
            <a:endParaRPr b="1" sz="1000">
              <a:solidFill>
                <a:srgbClr val="EFEFEF"/>
              </a:solidFill>
              <a:latin typeface="Calibri"/>
              <a:ea typeface="Calibri"/>
              <a:cs typeface="Calibri"/>
              <a:sym typeface="Calibri"/>
            </a:endParaRPr>
          </a:p>
        </p:txBody>
      </p:sp>
      <p:sp>
        <p:nvSpPr>
          <p:cNvPr id="1236" name="Google Shape;1236;p170"/>
          <p:cNvSpPr txBox="1"/>
          <p:nvPr/>
        </p:nvSpPr>
        <p:spPr>
          <a:xfrm>
            <a:off x="3206425" y="3330328"/>
            <a:ext cx="861900" cy="3225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EFEFEF"/>
              </a:buClr>
              <a:buSzPts val="1000"/>
              <a:buFont typeface="Barlow"/>
              <a:buNone/>
            </a:pPr>
            <a:r>
              <a:rPr lang="en" sz="1000">
                <a:solidFill>
                  <a:srgbClr val="EFEFEF"/>
                </a:solidFill>
                <a:latin typeface="Barlow"/>
                <a:ea typeface="Barlow"/>
                <a:cs typeface="Barlow"/>
                <a:sym typeface="Barlow"/>
              </a:rPr>
              <a:t>default DBR</a:t>
            </a:r>
            <a:endParaRPr sz="1000">
              <a:solidFill>
                <a:srgbClr val="EFEFEF"/>
              </a:solidFill>
              <a:latin typeface="Barlow"/>
              <a:ea typeface="Barlow"/>
              <a:cs typeface="Barlow"/>
              <a:sym typeface="Barlow"/>
            </a:endParaRPr>
          </a:p>
        </p:txBody>
      </p:sp>
      <p:sp>
        <p:nvSpPr>
          <p:cNvPr id="1237" name="Google Shape;1237;p170"/>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u="sng">
                <a:solidFill>
                  <a:schemeClr val="hlink"/>
                </a:solidFill>
                <a:hlinkClick r:id="rId3"/>
              </a:rPr>
              <a:t>Databricks Pools</a:t>
            </a:r>
            <a:endParaRPr/>
          </a:p>
        </p:txBody>
      </p:sp>
      <p:sp>
        <p:nvSpPr>
          <p:cNvPr id="1238" name="Google Shape;1238;p170">
            <a:hlinkClick/>
          </p:cNvPr>
          <p:cNvSpPr txBox="1"/>
          <p:nvPr/>
        </p:nvSpPr>
        <p:spPr>
          <a:xfrm>
            <a:off x="4413690" y="4735611"/>
            <a:ext cx="3469500" cy="3696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FFFFFF"/>
              </a:buClr>
              <a:buSzPts val="1200"/>
              <a:buFont typeface="Barlow"/>
              <a:buNone/>
            </a:pPr>
            <a:r>
              <a:rPr b="1" lang="en" sz="1200">
                <a:solidFill>
                  <a:srgbClr val="FFFFFF"/>
                </a:solidFill>
                <a:latin typeface="Barlow"/>
                <a:ea typeface="Barlow"/>
                <a:cs typeface="Barlow"/>
                <a:sym typeface="Barlow"/>
              </a:rPr>
              <a:t>ENTERPRISE CLOUD PLATFORM</a:t>
            </a:r>
            <a:endParaRPr/>
          </a:p>
        </p:txBody>
      </p:sp>
      <p:sp>
        <p:nvSpPr>
          <p:cNvPr id="1239" name="Google Shape;1239;p170"/>
          <p:cNvSpPr txBox="1"/>
          <p:nvPr/>
        </p:nvSpPr>
        <p:spPr>
          <a:xfrm>
            <a:off x="371578" y="897049"/>
            <a:ext cx="78129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800">
                <a:solidFill>
                  <a:schemeClr val="accent6"/>
                </a:solidFill>
                <a:latin typeface="Barlow"/>
                <a:ea typeface="Barlow"/>
                <a:cs typeface="Barlow"/>
                <a:sym typeface="Barlow"/>
              </a:rPr>
              <a:t>Keep machines warm for fast jobs, fast autoscaling, and resource optimization</a:t>
            </a:r>
            <a:endParaRPr/>
          </a:p>
        </p:txBody>
      </p:sp>
      <p:grpSp>
        <p:nvGrpSpPr>
          <p:cNvPr id="1240" name="Google Shape;1240;p170"/>
          <p:cNvGrpSpPr/>
          <p:nvPr/>
        </p:nvGrpSpPr>
        <p:grpSpPr>
          <a:xfrm>
            <a:off x="7116490" y="2879357"/>
            <a:ext cx="434100" cy="216660"/>
            <a:chOff x="8121291" y="2879357"/>
            <a:chExt cx="434100" cy="216660"/>
          </a:xfrm>
        </p:grpSpPr>
        <p:sp>
          <p:nvSpPr>
            <p:cNvPr id="1241" name="Google Shape;1241;p170"/>
            <p:cNvSpPr/>
            <p:nvPr/>
          </p:nvSpPr>
          <p:spPr>
            <a:xfrm>
              <a:off x="81212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42" name="Google Shape;1242;p170"/>
            <p:cNvSpPr/>
            <p:nvPr/>
          </p:nvSpPr>
          <p:spPr>
            <a:xfrm>
              <a:off x="82459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43" name="Google Shape;1243;p170"/>
            <p:cNvSpPr/>
            <p:nvPr/>
          </p:nvSpPr>
          <p:spPr>
            <a:xfrm>
              <a:off x="83706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44" name="Google Shape;1244;p170"/>
            <p:cNvSpPr/>
            <p:nvPr/>
          </p:nvSpPr>
          <p:spPr>
            <a:xfrm>
              <a:off x="8495391" y="2879357"/>
              <a:ext cx="60000" cy="1590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45" name="Google Shape;1245;p170"/>
            <p:cNvSpPr/>
            <p:nvPr/>
          </p:nvSpPr>
          <p:spPr>
            <a:xfrm rot="5400000">
              <a:off x="8320641" y="2861267"/>
              <a:ext cx="35400" cy="4341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sp>
        <p:nvSpPr>
          <p:cNvPr id="1246" name="Google Shape;1246;p170"/>
          <p:cNvSpPr txBox="1"/>
          <p:nvPr/>
        </p:nvSpPr>
        <p:spPr>
          <a:xfrm>
            <a:off x="287275" y="1199325"/>
            <a:ext cx="82107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1100">
                <a:solidFill>
                  <a:srgbClr val="FFFFFF"/>
                </a:solidFill>
                <a:latin typeface="Barlow"/>
                <a:ea typeface="Barlow"/>
                <a:cs typeface="Barlow"/>
                <a:sym typeface="Barlow"/>
              </a:rPr>
              <a:t>ADDING SUPPORT HETEROGENEOUS MACHINE TYPES BETWEEN DRIVERS AND WORKERS;  SUPPORT AWS SPOT FLEET IN 2020</a:t>
            </a:r>
            <a:endParaRPr>
              <a:solidFill>
                <a:srgbClr val="FFFFFF"/>
              </a:solidFill>
            </a:endParaRPr>
          </a:p>
          <a:p>
            <a:pPr indent="0" lvl="0" marL="0" rtl="0" algn="l">
              <a:spcBef>
                <a:spcPts val="0"/>
              </a:spcBef>
              <a:spcAft>
                <a:spcPts val="0"/>
              </a:spcAft>
              <a:buNone/>
            </a:pPr>
            <a:r>
              <a:t/>
            </a:r>
            <a:endParaRPr>
              <a:latin typeface="Barlow"/>
              <a:ea typeface="Barlow"/>
              <a:cs typeface="Barlow"/>
              <a:sym typeface="Barlow"/>
            </a:endParaRPr>
          </a:p>
        </p:txBody>
      </p:sp>
      <p:sp>
        <p:nvSpPr>
          <p:cNvPr id="1247" name="Google Shape;1247;p170"/>
          <p:cNvSpPr/>
          <p:nvPr/>
        </p:nvSpPr>
        <p:spPr>
          <a:xfrm>
            <a:off x="5713098" y="526663"/>
            <a:ext cx="2216100" cy="238500"/>
          </a:xfrm>
          <a:prstGeom prst="snip2DiagRect">
            <a:avLst>
              <a:gd fmla="val 0" name="adj1"/>
              <a:gd fmla="val 38095" name="adj2"/>
            </a:avLst>
          </a:prstGeom>
          <a:solidFill>
            <a:srgbClr val="1AA75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 GA - AVAILABLE NOW!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71"/>
          <p:cNvSpPr/>
          <p:nvPr/>
        </p:nvSpPr>
        <p:spPr>
          <a:xfrm>
            <a:off x="3356435" y="1681657"/>
            <a:ext cx="2814000" cy="2817600"/>
          </a:xfrm>
          <a:prstGeom prst="snip2DiagRect">
            <a:avLst>
              <a:gd fmla="val 0" name="adj1"/>
              <a:gd fmla="val 8219" name="adj2"/>
            </a:avLst>
          </a:prstGeom>
          <a:noFill/>
          <a:ln cap="flat" cmpd="sng" w="19050">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pic>
        <p:nvPicPr>
          <p:cNvPr id="1254" name="Google Shape;1254;p171"/>
          <p:cNvPicPr preferRelativeResize="0"/>
          <p:nvPr/>
        </p:nvPicPr>
        <p:blipFill rotWithShape="1">
          <a:blip r:embed="rId3">
            <a:alphaModFix/>
          </a:blip>
          <a:srcRect b="0" l="0" r="0" t="0"/>
          <a:stretch/>
        </p:blipFill>
        <p:spPr>
          <a:xfrm>
            <a:off x="578372" y="2754170"/>
            <a:ext cx="365700" cy="365700"/>
          </a:xfrm>
          <a:prstGeom prst="ellipse">
            <a:avLst/>
          </a:prstGeom>
          <a:noFill/>
          <a:ln>
            <a:noFill/>
          </a:ln>
        </p:spPr>
      </p:pic>
      <p:sp>
        <p:nvSpPr>
          <p:cNvPr id="1255" name="Google Shape;1255;p171"/>
          <p:cNvSpPr txBox="1"/>
          <p:nvPr>
            <p:ph type="title"/>
          </p:nvPr>
        </p:nvSpPr>
        <p:spPr>
          <a:xfrm>
            <a:off x="345727" y="273850"/>
            <a:ext cx="69462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u="sng">
                <a:solidFill>
                  <a:schemeClr val="hlink"/>
                </a:solidFill>
                <a:hlinkClick r:id="rId4"/>
              </a:rPr>
              <a:t>IP Access Lists</a:t>
            </a:r>
            <a:endParaRPr/>
          </a:p>
        </p:txBody>
      </p:sp>
      <p:sp>
        <p:nvSpPr>
          <p:cNvPr id="1256" name="Google Shape;1256;p171"/>
          <p:cNvSpPr txBox="1"/>
          <p:nvPr>
            <p:ph idx="12" type="sldNum"/>
          </p:nvPr>
        </p:nvSpPr>
        <p:spPr>
          <a:xfrm>
            <a:off x="8594725" y="4749800"/>
            <a:ext cx="549300" cy="3936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000000"/>
              </a:buClr>
              <a:buSzPts val="1100"/>
              <a:buFont typeface="Arial"/>
              <a:buNone/>
            </a:pPr>
            <a:fld id="{00000000-1234-1234-1234-123412341234}" type="slidenum">
              <a:rPr lang="en" sz="1349">
                <a:solidFill>
                  <a:schemeClr val="dk1"/>
                </a:solidFill>
                <a:latin typeface="Calibri"/>
                <a:ea typeface="Calibri"/>
                <a:cs typeface="Calibri"/>
                <a:sym typeface="Calibri"/>
              </a:rPr>
              <a:t>‹#›</a:t>
            </a:fld>
            <a:endParaRPr sz="1349">
              <a:solidFill>
                <a:schemeClr val="dk1"/>
              </a:solidFill>
              <a:latin typeface="Calibri"/>
              <a:ea typeface="Calibri"/>
              <a:cs typeface="Calibri"/>
              <a:sym typeface="Calibri"/>
            </a:endParaRPr>
          </a:p>
        </p:txBody>
      </p:sp>
      <p:pic>
        <p:nvPicPr>
          <p:cNvPr descr="Related image" id="1257" name="Google Shape;1257;p171"/>
          <p:cNvPicPr preferRelativeResize="0"/>
          <p:nvPr/>
        </p:nvPicPr>
        <p:blipFill rotWithShape="1">
          <a:blip r:embed="rId5">
            <a:alphaModFix/>
          </a:blip>
          <a:srcRect b="0" l="0" r="0" t="0"/>
          <a:stretch/>
        </p:blipFill>
        <p:spPr>
          <a:xfrm>
            <a:off x="1103694" y="1624375"/>
            <a:ext cx="477725" cy="477725"/>
          </a:xfrm>
          <a:prstGeom prst="rect">
            <a:avLst/>
          </a:prstGeom>
          <a:noFill/>
          <a:ln>
            <a:noFill/>
          </a:ln>
        </p:spPr>
      </p:pic>
      <p:pic>
        <p:nvPicPr>
          <p:cNvPr id="1258" name="Google Shape;1258;p171"/>
          <p:cNvPicPr preferRelativeResize="0"/>
          <p:nvPr/>
        </p:nvPicPr>
        <p:blipFill rotWithShape="1">
          <a:blip r:embed="rId6">
            <a:alphaModFix/>
          </a:blip>
          <a:srcRect b="0" l="0" r="0" t="0"/>
          <a:stretch/>
        </p:blipFill>
        <p:spPr>
          <a:xfrm>
            <a:off x="1068206" y="2662700"/>
            <a:ext cx="548700" cy="548700"/>
          </a:xfrm>
          <a:prstGeom prst="rect">
            <a:avLst/>
          </a:prstGeom>
          <a:noFill/>
          <a:ln>
            <a:noFill/>
          </a:ln>
        </p:spPr>
      </p:pic>
      <p:sp>
        <p:nvSpPr>
          <p:cNvPr id="1259" name="Google Shape;1259;p171"/>
          <p:cNvSpPr txBox="1"/>
          <p:nvPr/>
        </p:nvSpPr>
        <p:spPr>
          <a:xfrm>
            <a:off x="793556" y="2141200"/>
            <a:ext cx="1098000" cy="217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800"/>
              <a:buFont typeface="Courier New"/>
              <a:buNone/>
            </a:pPr>
            <a:r>
              <a:rPr b="1" lang="en" sz="800">
                <a:solidFill>
                  <a:srgbClr val="FFFFFF"/>
                </a:solidFill>
                <a:latin typeface="Courier New"/>
                <a:ea typeface="Courier New"/>
                <a:cs typeface="Courier New"/>
                <a:sym typeface="Courier New"/>
              </a:rPr>
              <a:t>216.58.76.12/28</a:t>
            </a:r>
            <a:endParaRPr b="1" sz="800">
              <a:solidFill>
                <a:srgbClr val="FFFFFF"/>
              </a:solidFill>
              <a:latin typeface="Courier New"/>
              <a:ea typeface="Courier New"/>
              <a:cs typeface="Courier New"/>
              <a:sym typeface="Courier New"/>
            </a:endParaRPr>
          </a:p>
        </p:txBody>
      </p:sp>
      <p:sp>
        <p:nvSpPr>
          <p:cNvPr id="1260" name="Google Shape;1260;p171"/>
          <p:cNvSpPr txBox="1"/>
          <p:nvPr/>
        </p:nvSpPr>
        <p:spPr>
          <a:xfrm>
            <a:off x="793556" y="3211400"/>
            <a:ext cx="1098000" cy="217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FFFFFF"/>
              </a:buClr>
              <a:buSzPts val="800"/>
              <a:buFont typeface="Courier New"/>
              <a:buNone/>
            </a:pPr>
            <a:r>
              <a:rPr b="1" lang="en" sz="800">
                <a:solidFill>
                  <a:srgbClr val="FFFFFF"/>
                </a:solidFill>
                <a:latin typeface="Courier New"/>
                <a:ea typeface="Courier New"/>
                <a:cs typeface="Courier New"/>
                <a:sym typeface="Courier New"/>
              </a:rPr>
              <a:t>72.12.84.112,</a:t>
            </a:r>
            <a:endParaRPr b="1" sz="800">
              <a:solidFill>
                <a:srgbClr val="FFFFFF"/>
              </a:solidFill>
              <a:latin typeface="Courier New"/>
              <a:ea typeface="Courier New"/>
              <a:cs typeface="Courier New"/>
              <a:sym typeface="Courier New"/>
            </a:endParaRPr>
          </a:p>
          <a:p>
            <a:pPr indent="0" lvl="0" marL="0" marR="0" rtl="0" algn="l">
              <a:spcBef>
                <a:spcPts val="0"/>
              </a:spcBef>
              <a:spcAft>
                <a:spcPts val="0"/>
              </a:spcAft>
              <a:buClr>
                <a:srgbClr val="FFFFFF"/>
              </a:buClr>
              <a:buSzPts val="800"/>
              <a:buFont typeface="Courier New"/>
              <a:buNone/>
            </a:pPr>
            <a:r>
              <a:rPr b="1" lang="en" sz="800">
                <a:solidFill>
                  <a:srgbClr val="FFFFFF"/>
                </a:solidFill>
                <a:latin typeface="Courier New"/>
                <a:ea typeface="Courier New"/>
                <a:cs typeface="Courier New"/>
                <a:sym typeface="Courier New"/>
              </a:rPr>
              <a:t> 72.12.84.116</a:t>
            </a:r>
            <a:endParaRPr b="1" sz="800">
              <a:solidFill>
                <a:srgbClr val="FFFFFF"/>
              </a:solidFill>
              <a:latin typeface="Courier New"/>
              <a:ea typeface="Courier New"/>
              <a:cs typeface="Courier New"/>
              <a:sym typeface="Courier New"/>
            </a:endParaRPr>
          </a:p>
        </p:txBody>
      </p:sp>
      <p:sp>
        <p:nvSpPr>
          <p:cNvPr id="1261" name="Google Shape;1261;p171"/>
          <p:cNvSpPr txBox="1"/>
          <p:nvPr/>
        </p:nvSpPr>
        <p:spPr>
          <a:xfrm>
            <a:off x="793556" y="4281600"/>
            <a:ext cx="1098000" cy="217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FFFFFF"/>
              </a:buClr>
              <a:buSzPts val="800"/>
              <a:buFont typeface="Courier New"/>
              <a:buNone/>
            </a:pPr>
            <a:r>
              <a:rPr b="1" lang="en" sz="800">
                <a:solidFill>
                  <a:srgbClr val="FFFFFF"/>
                </a:solidFill>
                <a:latin typeface="Courier New"/>
                <a:ea typeface="Courier New"/>
                <a:cs typeface="Courier New"/>
                <a:sym typeface="Courier New"/>
              </a:rPr>
              <a:t>65.125.5.6</a:t>
            </a:r>
            <a:endParaRPr b="1" sz="800">
              <a:solidFill>
                <a:srgbClr val="FFFFFF"/>
              </a:solidFill>
              <a:latin typeface="Courier New"/>
              <a:ea typeface="Courier New"/>
              <a:cs typeface="Courier New"/>
              <a:sym typeface="Courier New"/>
            </a:endParaRPr>
          </a:p>
        </p:txBody>
      </p:sp>
      <p:sp>
        <p:nvSpPr>
          <p:cNvPr id="1262" name="Google Shape;1262;p171"/>
          <p:cNvSpPr txBox="1"/>
          <p:nvPr/>
        </p:nvSpPr>
        <p:spPr>
          <a:xfrm>
            <a:off x="5363034" y="3127175"/>
            <a:ext cx="586800" cy="23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1100"/>
              <a:buFont typeface="Barlow"/>
              <a:buNone/>
            </a:pPr>
            <a:r>
              <a:rPr lang="en" sz="1100">
                <a:solidFill>
                  <a:srgbClr val="FFFFFF"/>
                </a:solidFill>
                <a:latin typeface="Barlow"/>
                <a:ea typeface="Barlow"/>
                <a:cs typeface="Barlow"/>
                <a:sym typeface="Barlow"/>
              </a:rPr>
              <a:t>&lt;/API&gt;</a:t>
            </a:r>
            <a:endParaRPr sz="1100">
              <a:solidFill>
                <a:srgbClr val="FFFFFF"/>
              </a:solidFill>
              <a:latin typeface="Barlow"/>
              <a:ea typeface="Barlow"/>
              <a:cs typeface="Barlow"/>
              <a:sym typeface="Barlow"/>
            </a:endParaRPr>
          </a:p>
        </p:txBody>
      </p:sp>
      <p:grpSp>
        <p:nvGrpSpPr>
          <p:cNvPr id="1263" name="Google Shape;1263;p171"/>
          <p:cNvGrpSpPr/>
          <p:nvPr/>
        </p:nvGrpSpPr>
        <p:grpSpPr>
          <a:xfrm>
            <a:off x="5342208" y="2576687"/>
            <a:ext cx="628496" cy="548715"/>
            <a:chOff x="4257063" y="2501750"/>
            <a:chExt cx="477725" cy="477725"/>
          </a:xfrm>
        </p:grpSpPr>
        <p:pic>
          <p:nvPicPr>
            <p:cNvPr descr="Related image" id="1264" name="Google Shape;1264;p171"/>
            <p:cNvPicPr preferRelativeResize="0"/>
            <p:nvPr/>
          </p:nvPicPr>
          <p:blipFill rotWithShape="1">
            <a:blip r:embed="rId7">
              <a:alphaModFix/>
            </a:blip>
            <a:srcRect b="0" l="0" r="0" t="0"/>
            <a:stretch/>
          </p:blipFill>
          <p:spPr>
            <a:xfrm>
              <a:off x="4257063" y="2501750"/>
              <a:ext cx="477725" cy="477725"/>
            </a:xfrm>
            <a:prstGeom prst="rect">
              <a:avLst/>
            </a:prstGeom>
            <a:noFill/>
            <a:ln cap="flat" cmpd="sng" w="9525">
              <a:solidFill>
                <a:schemeClr val="dk2"/>
              </a:solidFill>
              <a:prstDash val="solid"/>
              <a:round/>
              <a:headEnd len="sm" w="sm" type="none"/>
              <a:tailEnd len="sm" w="sm" type="none"/>
            </a:ln>
          </p:spPr>
        </p:pic>
        <p:sp>
          <p:nvSpPr>
            <p:cNvPr id="1265" name="Google Shape;1265;p171"/>
            <p:cNvSpPr txBox="1"/>
            <p:nvPr/>
          </p:nvSpPr>
          <p:spPr>
            <a:xfrm>
              <a:off x="4311520" y="2653234"/>
              <a:ext cx="330000" cy="2367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800"/>
                <a:buFont typeface="Barlow"/>
                <a:buNone/>
              </a:pPr>
              <a:r>
                <a:rPr lang="en" sz="800">
                  <a:solidFill>
                    <a:srgbClr val="FFFFFF"/>
                  </a:solidFill>
                  <a:latin typeface="Barlow"/>
                  <a:ea typeface="Barlow"/>
                  <a:cs typeface="Barlow"/>
                  <a:sym typeface="Barlow"/>
                </a:rPr>
                <a:t>UI</a:t>
              </a:r>
              <a:endParaRPr sz="800">
                <a:solidFill>
                  <a:srgbClr val="FFFFFF"/>
                </a:solidFill>
                <a:latin typeface="Barlow"/>
                <a:ea typeface="Barlow"/>
                <a:cs typeface="Barlow"/>
                <a:sym typeface="Barlow"/>
              </a:endParaRPr>
            </a:p>
          </p:txBody>
        </p:sp>
      </p:grpSp>
      <p:grpSp>
        <p:nvGrpSpPr>
          <p:cNvPr id="1266" name="Google Shape;1266;p171"/>
          <p:cNvGrpSpPr/>
          <p:nvPr/>
        </p:nvGrpSpPr>
        <p:grpSpPr>
          <a:xfrm>
            <a:off x="3430519" y="2943275"/>
            <a:ext cx="766784" cy="141900"/>
            <a:chOff x="2711026" y="1872350"/>
            <a:chExt cx="536100" cy="141900"/>
          </a:xfrm>
        </p:grpSpPr>
        <p:sp>
          <p:nvSpPr>
            <p:cNvPr id="1267" name="Google Shape;1267;p171"/>
            <p:cNvSpPr/>
            <p:nvPr/>
          </p:nvSpPr>
          <p:spPr>
            <a:xfrm>
              <a:off x="2711026" y="1872350"/>
              <a:ext cx="536100" cy="1419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68" name="Google Shape;1268;p171"/>
            <p:cNvSpPr/>
            <p:nvPr/>
          </p:nvSpPr>
          <p:spPr>
            <a:xfrm rot="10800000">
              <a:off x="3076639" y="1922350"/>
              <a:ext cx="321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269" name="Google Shape;1269;p171"/>
            <p:cNvSpPr/>
            <p:nvPr/>
          </p:nvSpPr>
          <p:spPr>
            <a:xfrm rot="10800000">
              <a:off x="3152839" y="1922350"/>
              <a:ext cx="32100" cy="45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270" name="Google Shape;1270;p171"/>
            <p:cNvCxnSpPr/>
            <p:nvPr/>
          </p:nvCxnSpPr>
          <p:spPr>
            <a:xfrm>
              <a:off x="2792425" y="1921084"/>
              <a:ext cx="198900" cy="0"/>
            </a:xfrm>
            <a:prstGeom prst="straightConnector1">
              <a:avLst/>
            </a:prstGeom>
            <a:noFill/>
            <a:ln cap="flat" cmpd="sng" w="9525">
              <a:solidFill>
                <a:srgbClr val="49ADCC"/>
              </a:solidFill>
              <a:prstDash val="solid"/>
              <a:round/>
              <a:headEnd len="sm" w="sm" type="none"/>
              <a:tailEnd len="sm" w="sm" type="none"/>
            </a:ln>
          </p:spPr>
        </p:cxnSp>
        <p:cxnSp>
          <p:nvCxnSpPr>
            <p:cNvPr id="1271" name="Google Shape;1271;p171"/>
            <p:cNvCxnSpPr/>
            <p:nvPr/>
          </p:nvCxnSpPr>
          <p:spPr>
            <a:xfrm>
              <a:off x="2792425" y="1959884"/>
              <a:ext cx="198900" cy="0"/>
            </a:xfrm>
            <a:prstGeom prst="straightConnector1">
              <a:avLst/>
            </a:prstGeom>
            <a:noFill/>
            <a:ln cap="flat" cmpd="sng" w="9525">
              <a:solidFill>
                <a:srgbClr val="49ADCC"/>
              </a:solidFill>
              <a:prstDash val="solid"/>
              <a:round/>
              <a:headEnd len="sm" w="sm" type="none"/>
              <a:tailEnd len="sm" w="sm" type="none"/>
            </a:ln>
          </p:spPr>
        </p:cxnSp>
      </p:grpSp>
      <p:grpSp>
        <p:nvGrpSpPr>
          <p:cNvPr id="1272" name="Google Shape;1272;p171"/>
          <p:cNvGrpSpPr/>
          <p:nvPr/>
        </p:nvGrpSpPr>
        <p:grpSpPr>
          <a:xfrm>
            <a:off x="3447298" y="3506933"/>
            <a:ext cx="1460950" cy="720000"/>
            <a:chOff x="3682675" y="3279575"/>
            <a:chExt cx="1460950" cy="720000"/>
          </a:xfrm>
        </p:grpSpPr>
        <p:sp>
          <p:nvSpPr>
            <p:cNvPr id="1273" name="Google Shape;1273;p171"/>
            <p:cNvSpPr/>
            <p:nvPr/>
          </p:nvSpPr>
          <p:spPr>
            <a:xfrm>
              <a:off x="3682675" y="3279575"/>
              <a:ext cx="730500" cy="1800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ALLOW</a:t>
              </a:r>
              <a:endParaRPr sz="700">
                <a:solidFill>
                  <a:srgbClr val="FFFFFF"/>
                </a:solidFill>
                <a:latin typeface="Barlow"/>
                <a:ea typeface="Barlow"/>
                <a:cs typeface="Barlow"/>
                <a:sym typeface="Barlow"/>
              </a:endParaRPr>
            </a:p>
          </p:txBody>
        </p:sp>
        <p:sp>
          <p:nvSpPr>
            <p:cNvPr id="1274" name="Google Shape;1274;p171"/>
            <p:cNvSpPr/>
            <p:nvPr/>
          </p:nvSpPr>
          <p:spPr>
            <a:xfrm>
              <a:off x="4413125" y="3279575"/>
              <a:ext cx="730500" cy="180000"/>
            </a:xfrm>
            <a:prstGeom prst="rect">
              <a:avLst/>
            </a:prstGeom>
            <a:solidFill>
              <a:srgbClr val="76A5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DENY</a:t>
              </a:r>
              <a:endParaRPr sz="700">
                <a:solidFill>
                  <a:srgbClr val="FFFFFF"/>
                </a:solidFill>
                <a:latin typeface="Barlow"/>
                <a:ea typeface="Barlow"/>
                <a:cs typeface="Barlow"/>
                <a:sym typeface="Barlow"/>
              </a:endParaRPr>
            </a:p>
          </p:txBody>
        </p:sp>
        <p:sp>
          <p:nvSpPr>
            <p:cNvPr id="1275" name="Google Shape;1275;p171"/>
            <p:cNvSpPr/>
            <p:nvPr/>
          </p:nvSpPr>
          <p:spPr>
            <a:xfrm>
              <a:off x="3682675" y="3459575"/>
              <a:ext cx="730500" cy="18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600"/>
                <a:buFont typeface="Barlow"/>
                <a:buNone/>
              </a:pPr>
              <a:r>
                <a:rPr lang="en" sz="600">
                  <a:solidFill>
                    <a:srgbClr val="FFFFFF"/>
                  </a:solidFill>
                  <a:latin typeface="Barlow"/>
                  <a:ea typeface="Barlow"/>
                  <a:cs typeface="Barlow"/>
                  <a:sym typeface="Barlow"/>
                </a:rPr>
                <a:t>216.58.76.12/28</a:t>
              </a:r>
              <a:endParaRPr sz="600">
                <a:solidFill>
                  <a:srgbClr val="FFFFFF"/>
                </a:solidFill>
                <a:latin typeface="Barlow"/>
                <a:ea typeface="Barlow"/>
                <a:cs typeface="Barlow"/>
                <a:sym typeface="Barlow"/>
              </a:endParaRPr>
            </a:p>
          </p:txBody>
        </p:sp>
        <p:sp>
          <p:nvSpPr>
            <p:cNvPr id="1276" name="Google Shape;1276;p171"/>
            <p:cNvSpPr/>
            <p:nvPr/>
          </p:nvSpPr>
          <p:spPr>
            <a:xfrm>
              <a:off x="4413125" y="3459575"/>
              <a:ext cx="730500" cy="18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216.58.76.15</a:t>
              </a:r>
              <a:endParaRPr sz="700">
                <a:solidFill>
                  <a:srgbClr val="FFFFFF"/>
                </a:solidFill>
                <a:latin typeface="Barlow"/>
                <a:ea typeface="Barlow"/>
                <a:cs typeface="Barlow"/>
                <a:sym typeface="Barlow"/>
              </a:endParaRPr>
            </a:p>
          </p:txBody>
        </p:sp>
        <p:sp>
          <p:nvSpPr>
            <p:cNvPr id="1277" name="Google Shape;1277;p171"/>
            <p:cNvSpPr/>
            <p:nvPr/>
          </p:nvSpPr>
          <p:spPr>
            <a:xfrm>
              <a:off x="3682675" y="3639575"/>
              <a:ext cx="730500" cy="18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72.12.84.112</a:t>
              </a:r>
              <a:endParaRPr sz="700">
                <a:solidFill>
                  <a:srgbClr val="FFFFFF"/>
                </a:solidFill>
                <a:latin typeface="Barlow"/>
                <a:ea typeface="Barlow"/>
                <a:cs typeface="Barlow"/>
                <a:sym typeface="Barlow"/>
              </a:endParaRPr>
            </a:p>
          </p:txBody>
        </p:sp>
        <p:sp>
          <p:nvSpPr>
            <p:cNvPr id="1278" name="Google Shape;1278;p171"/>
            <p:cNvSpPr/>
            <p:nvPr/>
          </p:nvSpPr>
          <p:spPr>
            <a:xfrm>
              <a:off x="3682675" y="3819575"/>
              <a:ext cx="730500" cy="18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72.12.84.116</a:t>
              </a:r>
              <a:endParaRPr sz="700">
                <a:solidFill>
                  <a:srgbClr val="FFFFFF"/>
                </a:solidFill>
                <a:latin typeface="Barlow"/>
                <a:ea typeface="Barlow"/>
                <a:cs typeface="Barlow"/>
                <a:sym typeface="Barlow"/>
              </a:endParaRPr>
            </a:p>
          </p:txBody>
        </p:sp>
      </p:grpSp>
      <p:sp>
        <p:nvSpPr>
          <p:cNvPr id="1279" name="Google Shape;1279;p171"/>
          <p:cNvSpPr/>
          <p:nvPr/>
        </p:nvSpPr>
        <p:spPr>
          <a:xfrm>
            <a:off x="3319779" y="2753274"/>
            <a:ext cx="74100" cy="522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280" name="Google Shape;1280;p171"/>
          <p:cNvCxnSpPr>
            <a:endCxn id="1279" idx="1"/>
          </p:cNvCxnSpPr>
          <p:nvPr/>
        </p:nvCxnSpPr>
        <p:spPr>
          <a:xfrm flipH="1" rot="10800000">
            <a:off x="1622079" y="3014274"/>
            <a:ext cx="1697700" cy="1032000"/>
          </a:xfrm>
          <a:prstGeom prst="curvedConnector3">
            <a:avLst>
              <a:gd fmla="val 50003" name="adj1"/>
            </a:avLst>
          </a:prstGeom>
          <a:noFill/>
          <a:ln cap="flat" cmpd="sng" w="9525">
            <a:solidFill>
              <a:schemeClr val="accent2"/>
            </a:solidFill>
            <a:prstDash val="solid"/>
            <a:round/>
            <a:headEnd len="sm" w="sm" type="none"/>
            <a:tailEnd len="sm" w="sm" type="none"/>
          </a:ln>
        </p:spPr>
      </p:cxnSp>
      <p:cxnSp>
        <p:nvCxnSpPr>
          <p:cNvPr id="1281" name="Google Shape;1281;p171"/>
          <p:cNvCxnSpPr>
            <a:endCxn id="1279" idx="1"/>
          </p:cNvCxnSpPr>
          <p:nvPr/>
        </p:nvCxnSpPr>
        <p:spPr>
          <a:xfrm>
            <a:off x="1688979" y="1881474"/>
            <a:ext cx="1630800" cy="1132800"/>
          </a:xfrm>
          <a:prstGeom prst="curvedConnector3">
            <a:avLst>
              <a:gd fmla="val 50004" name="adj1"/>
            </a:avLst>
          </a:prstGeom>
          <a:noFill/>
          <a:ln cap="flat" cmpd="sng" w="9525">
            <a:solidFill>
              <a:srgbClr val="49ADCC"/>
            </a:solidFill>
            <a:prstDash val="solid"/>
            <a:round/>
            <a:headEnd len="sm" w="sm" type="none"/>
            <a:tailEnd len="sm" w="sm" type="none"/>
          </a:ln>
        </p:spPr>
      </p:cxnSp>
      <p:cxnSp>
        <p:nvCxnSpPr>
          <p:cNvPr id="1282" name="Google Shape;1282;p171"/>
          <p:cNvCxnSpPr>
            <a:stCxn id="1279" idx="1"/>
          </p:cNvCxnSpPr>
          <p:nvPr/>
        </p:nvCxnSpPr>
        <p:spPr>
          <a:xfrm rot="10800000">
            <a:off x="1623879" y="3014274"/>
            <a:ext cx="1695900" cy="0"/>
          </a:xfrm>
          <a:prstGeom prst="straightConnector1">
            <a:avLst/>
          </a:prstGeom>
          <a:noFill/>
          <a:ln cap="flat" cmpd="sng" w="9525">
            <a:solidFill>
              <a:srgbClr val="49ADCC"/>
            </a:solidFill>
            <a:prstDash val="solid"/>
            <a:round/>
            <a:headEnd len="sm" w="sm" type="none"/>
            <a:tailEnd len="sm" w="sm" type="none"/>
          </a:ln>
        </p:spPr>
      </p:cxnSp>
      <p:cxnSp>
        <p:nvCxnSpPr>
          <p:cNvPr id="1283" name="Google Shape;1283;p171"/>
          <p:cNvCxnSpPr/>
          <p:nvPr/>
        </p:nvCxnSpPr>
        <p:spPr>
          <a:xfrm>
            <a:off x="774375" y="3161525"/>
            <a:ext cx="0" cy="653100"/>
          </a:xfrm>
          <a:prstGeom prst="straightConnector1">
            <a:avLst/>
          </a:prstGeom>
          <a:noFill/>
          <a:ln cap="flat" cmpd="sng" w="9525">
            <a:solidFill>
              <a:srgbClr val="FFFFFF"/>
            </a:solidFill>
            <a:prstDash val="solid"/>
            <a:round/>
            <a:headEnd len="sm" w="sm" type="none"/>
            <a:tailEnd len="med" w="med" type="triangle"/>
          </a:ln>
        </p:spPr>
      </p:cxnSp>
      <p:cxnSp>
        <p:nvCxnSpPr>
          <p:cNvPr id="1284" name="Google Shape;1284;p171"/>
          <p:cNvCxnSpPr>
            <a:stCxn id="1267" idx="2"/>
            <a:endCxn id="1273" idx="0"/>
          </p:cNvCxnSpPr>
          <p:nvPr/>
        </p:nvCxnSpPr>
        <p:spPr>
          <a:xfrm flipH="1">
            <a:off x="3812411" y="3085175"/>
            <a:ext cx="1500" cy="421800"/>
          </a:xfrm>
          <a:prstGeom prst="straightConnector1">
            <a:avLst/>
          </a:prstGeom>
          <a:noFill/>
          <a:ln cap="flat" cmpd="sng" w="9525">
            <a:solidFill>
              <a:srgbClr val="49ADCC"/>
            </a:solidFill>
            <a:prstDash val="solid"/>
            <a:round/>
            <a:headEnd len="med" w="med" type="oval"/>
            <a:tailEnd len="med" w="med" type="oval"/>
          </a:ln>
        </p:spPr>
      </p:cxnSp>
      <p:sp>
        <p:nvSpPr>
          <p:cNvPr id="1285" name="Google Shape;1285;p171"/>
          <p:cNvSpPr/>
          <p:nvPr/>
        </p:nvSpPr>
        <p:spPr>
          <a:xfrm>
            <a:off x="1830835" y="2704396"/>
            <a:ext cx="320400" cy="289500"/>
          </a:xfrm>
          <a:prstGeom prst="ellipse">
            <a:avLst/>
          </a:prstGeom>
          <a:solidFill>
            <a:srgbClr val="00B379"/>
          </a:solidFill>
          <a:ln cap="flat" cmpd="sng" w="9525">
            <a:solidFill>
              <a:schemeClr val="dk2"/>
            </a:solidFill>
            <a:prstDash val="solid"/>
            <a:round/>
            <a:headEnd len="sm" w="sm" type="none"/>
            <a:tailEnd len="sm" w="sm" type="none"/>
          </a:ln>
        </p:spPr>
        <p:txBody>
          <a:bodyPr anchorCtr="0" anchor="ctr" bIns="91425" lIns="27425" spcFirstLastPara="1" rIns="91425" wrap="square" tIns="91425">
            <a:noAutofit/>
          </a:bodyPr>
          <a:lstStyle/>
          <a:p>
            <a:pPr indent="0" lvl="0" marL="0" marR="0" rtl="0" algn="ctr">
              <a:spcBef>
                <a:spcPts val="0"/>
              </a:spcBef>
              <a:spcAft>
                <a:spcPts val="0"/>
              </a:spcAft>
              <a:buClr>
                <a:srgbClr val="FFFFFF"/>
              </a:buClr>
              <a:buSzPts val="1400"/>
              <a:buFont typeface="Barlow"/>
              <a:buNone/>
            </a:pPr>
            <a:r>
              <a:rPr lang="en" sz="1400">
                <a:solidFill>
                  <a:srgbClr val="FFFFFF"/>
                </a:solidFill>
                <a:latin typeface="Barlow"/>
                <a:ea typeface="Barlow"/>
                <a:cs typeface="Barlow"/>
                <a:sym typeface="Barlow"/>
              </a:rPr>
              <a:t>✓</a:t>
            </a:r>
            <a:endParaRPr sz="1400">
              <a:solidFill>
                <a:srgbClr val="FFFFFF"/>
              </a:solidFill>
              <a:latin typeface="Barlow"/>
              <a:ea typeface="Barlow"/>
              <a:cs typeface="Barlow"/>
              <a:sym typeface="Barlow"/>
            </a:endParaRPr>
          </a:p>
        </p:txBody>
      </p:sp>
      <p:sp>
        <p:nvSpPr>
          <p:cNvPr id="1286" name="Google Shape;1286;p171"/>
          <p:cNvSpPr/>
          <p:nvPr/>
        </p:nvSpPr>
        <p:spPr>
          <a:xfrm>
            <a:off x="1830835" y="1569521"/>
            <a:ext cx="320400" cy="289500"/>
          </a:xfrm>
          <a:prstGeom prst="ellipse">
            <a:avLst/>
          </a:prstGeom>
          <a:solidFill>
            <a:srgbClr val="00B379"/>
          </a:solidFill>
          <a:ln cap="flat" cmpd="sng" w="9525">
            <a:solidFill>
              <a:schemeClr val="dk2"/>
            </a:solidFill>
            <a:prstDash val="solid"/>
            <a:round/>
            <a:headEnd len="sm" w="sm" type="none"/>
            <a:tailEnd len="sm" w="sm" type="none"/>
          </a:ln>
        </p:spPr>
        <p:txBody>
          <a:bodyPr anchorCtr="0" anchor="ctr" bIns="91425" lIns="27425" spcFirstLastPara="1" rIns="91425" wrap="square" tIns="91425">
            <a:noAutofit/>
          </a:bodyPr>
          <a:lstStyle/>
          <a:p>
            <a:pPr indent="0" lvl="0" marL="0" marR="0" rtl="0" algn="ctr">
              <a:spcBef>
                <a:spcPts val="0"/>
              </a:spcBef>
              <a:spcAft>
                <a:spcPts val="0"/>
              </a:spcAft>
              <a:buClr>
                <a:srgbClr val="FFFFFF"/>
              </a:buClr>
              <a:buSzPts val="1400"/>
              <a:buFont typeface="Barlow"/>
              <a:buNone/>
            </a:pPr>
            <a:r>
              <a:rPr lang="en" sz="1400">
                <a:solidFill>
                  <a:srgbClr val="FFFFFF"/>
                </a:solidFill>
                <a:latin typeface="Barlow"/>
                <a:ea typeface="Barlow"/>
                <a:cs typeface="Barlow"/>
                <a:sym typeface="Barlow"/>
              </a:rPr>
              <a:t>✓</a:t>
            </a:r>
            <a:endParaRPr sz="1400">
              <a:solidFill>
                <a:srgbClr val="FFFFFF"/>
              </a:solidFill>
              <a:latin typeface="Barlow"/>
              <a:ea typeface="Barlow"/>
              <a:cs typeface="Barlow"/>
              <a:sym typeface="Barlow"/>
            </a:endParaRPr>
          </a:p>
        </p:txBody>
      </p:sp>
      <p:sp>
        <p:nvSpPr>
          <p:cNvPr id="1287" name="Google Shape;1287;p171"/>
          <p:cNvSpPr/>
          <p:nvPr/>
        </p:nvSpPr>
        <p:spPr>
          <a:xfrm>
            <a:off x="1830835" y="4023009"/>
            <a:ext cx="320400" cy="289500"/>
          </a:xfrm>
          <a:prstGeom prst="ellipse">
            <a:avLst/>
          </a:prstGeom>
          <a:solidFill>
            <a:schemeClr val="accent2"/>
          </a:solidFill>
          <a:ln cap="flat" cmpd="sng" w="9525">
            <a:solidFill>
              <a:schemeClr val="accent2"/>
            </a:solidFill>
            <a:prstDash val="solid"/>
            <a:round/>
            <a:headEnd len="sm" w="sm" type="none"/>
            <a:tailEnd len="sm" w="sm" type="none"/>
          </a:ln>
        </p:spPr>
        <p:txBody>
          <a:bodyPr anchorCtr="0" anchor="ctr" bIns="91425" lIns="27425" spcFirstLastPara="1" rIns="91425" wrap="square" tIns="91425">
            <a:noAutofit/>
          </a:bodyPr>
          <a:lstStyle/>
          <a:p>
            <a:pPr indent="0" lvl="0" marL="0" marR="0" rtl="0" algn="ctr">
              <a:spcBef>
                <a:spcPts val="0"/>
              </a:spcBef>
              <a:spcAft>
                <a:spcPts val="0"/>
              </a:spcAft>
              <a:buClr>
                <a:srgbClr val="FFFFFF"/>
              </a:buClr>
              <a:buSzPts val="1400"/>
              <a:buFont typeface="Barlow"/>
              <a:buNone/>
            </a:pPr>
            <a:r>
              <a:rPr lang="en" sz="1400">
                <a:solidFill>
                  <a:srgbClr val="FFFFFF"/>
                </a:solidFill>
                <a:latin typeface="Barlow"/>
                <a:ea typeface="Barlow"/>
                <a:cs typeface="Barlow"/>
                <a:sym typeface="Barlow"/>
              </a:rPr>
              <a:t>✘</a:t>
            </a:r>
            <a:endParaRPr sz="1400">
              <a:solidFill>
                <a:srgbClr val="FFFFFF"/>
              </a:solidFill>
              <a:latin typeface="Barlow"/>
              <a:ea typeface="Barlow"/>
              <a:cs typeface="Barlow"/>
              <a:sym typeface="Barlow"/>
            </a:endParaRPr>
          </a:p>
        </p:txBody>
      </p:sp>
      <p:cxnSp>
        <p:nvCxnSpPr>
          <p:cNvPr id="1288" name="Google Shape;1288;p171"/>
          <p:cNvCxnSpPr>
            <a:stCxn id="1267" idx="3"/>
            <a:endCxn id="1264" idx="1"/>
          </p:cNvCxnSpPr>
          <p:nvPr/>
        </p:nvCxnSpPr>
        <p:spPr>
          <a:xfrm flipH="1" rot="10800000">
            <a:off x="4197303" y="2851025"/>
            <a:ext cx="1144800" cy="163200"/>
          </a:xfrm>
          <a:prstGeom prst="curvedConnector3">
            <a:avLst>
              <a:gd fmla="val 50003" name="adj1"/>
            </a:avLst>
          </a:prstGeom>
          <a:noFill/>
          <a:ln cap="flat" cmpd="sng" w="9525">
            <a:solidFill>
              <a:srgbClr val="49ADCC"/>
            </a:solidFill>
            <a:prstDash val="solid"/>
            <a:round/>
            <a:headEnd len="sm" w="sm" type="none"/>
            <a:tailEnd len="sm" w="sm" type="none"/>
          </a:ln>
        </p:spPr>
      </p:cxnSp>
      <p:cxnSp>
        <p:nvCxnSpPr>
          <p:cNvPr id="1289" name="Google Shape;1289;p171"/>
          <p:cNvCxnSpPr>
            <a:stCxn id="1267" idx="3"/>
            <a:endCxn id="1262" idx="1"/>
          </p:cNvCxnSpPr>
          <p:nvPr/>
        </p:nvCxnSpPr>
        <p:spPr>
          <a:xfrm>
            <a:off x="4197303" y="3014225"/>
            <a:ext cx="1165800" cy="231300"/>
          </a:xfrm>
          <a:prstGeom prst="curvedConnector3">
            <a:avLst>
              <a:gd fmla="val 49995" name="adj1"/>
            </a:avLst>
          </a:prstGeom>
          <a:noFill/>
          <a:ln cap="flat" cmpd="sng" w="9525">
            <a:solidFill>
              <a:srgbClr val="49ADCC"/>
            </a:solidFill>
            <a:prstDash val="solid"/>
            <a:round/>
            <a:headEnd len="sm" w="sm" type="none"/>
            <a:tailEnd len="sm" w="sm" type="none"/>
          </a:ln>
        </p:spPr>
      </p:cxnSp>
      <p:sp>
        <p:nvSpPr>
          <p:cNvPr id="1290" name="Google Shape;1290;p171"/>
          <p:cNvSpPr txBox="1"/>
          <p:nvPr/>
        </p:nvSpPr>
        <p:spPr>
          <a:xfrm>
            <a:off x="1177556" y="1378737"/>
            <a:ext cx="330000" cy="217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FFFFFF"/>
              </a:buClr>
              <a:buSzPts val="800"/>
              <a:buFont typeface="Barlow"/>
              <a:buNone/>
            </a:pPr>
            <a:r>
              <a:rPr b="1" lang="en" sz="800">
                <a:solidFill>
                  <a:srgbClr val="FFFFFF"/>
                </a:solidFill>
                <a:latin typeface="Barlow"/>
                <a:ea typeface="Barlow"/>
                <a:cs typeface="Barlow"/>
                <a:sym typeface="Barlow"/>
              </a:rPr>
              <a:t>HQ</a:t>
            </a:r>
            <a:endParaRPr b="1" sz="800">
              <a:solidFill>
                <a:srgbClr val="FFFFFF"/>
              </a:solidFill>
              <a:latin typeface="Barlow"/>
              <a:ea typeface="Barlow"/>
              <a:cs typeface="Barlow"/>
              <a:sym typeface="Barlow"/>
            </a:endParaRPr>
          </a:p>
        </p:txBody>
      </p:sp>
      <p:sp>
        <p:nvSpPr>
          <p:cNvPr id="1291" name="Google Shape;1291;p171"/>
          <p:cNvSpPr txBox="1"/>
          <p:nvPr/>
        </p:nvSpPr>
        <p:spPr>
          <a:xfrm>
            <a:off x="1028306" y="2401950"/>
            <a:ext cx="628500" cy="217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rgbClr val="FFFFFF"/>
              </a:buClr>
              <a:buSzPts val="800"/>
              <a:buFont typeface="Barlow"/>
              <a:buNone/>
            </a:pPr>
            <a:r>
              <a:rPr b="1" lang="en" sz="800">
                <a:solidFill>
                  <a:srgbClr val="FFFFFF"/>
                </a:solidFill>
                <a:latin typeface="Barlow"/>
                <a:ea typeface="Barlow"/>
                <a:cs typeface="Barlow"/>
                <a:sym typeface="Barlow"/>
              </a:rPr>
              <a:t>BRANCH</a:t>
            </a:r>
            <a:endParaRPr b="1" sz="800">
              <a:solidFill>
                <a:srgbClr val="FFFFFF"/>
              </a:solidFill>
              <a:latin typeface="Barlow"/>
              <a:ea typeface="Barlow"/>
              <a:cs typeface="Barlow"/>
              <a:sym typeface="Barlow"/>
            </a:endParaRPr>
          </a:p>
        </p:txBody>
      </p:sp>
      <p:cxnSp>
        <p:nvCxnSpPr>
          <p:cNvPr id="1292" name="Google Shape;1292;p171"/>
          <p:cNvCxnSpPr/>
          <p:nvPr/>
        </p:nvCxnSpPr>
        <p:spPr>
          <a:xfrm rot="10800000">
            <a:off x="5044931" y="3682567"/>
            <a:ext cx="1732500" cy="0"/>
          </a:xfrm>
          <a:prstGeom prst="straightConnector1">
            <a:avLst/>
          </a:prstGeom>
          <a:noFill/>
          <a:ln cap="flat" cmpd="sng" w="9525">
            <a:solidFill>
              <a:srgbClr val="49ADCC"/>
            </a:solidFill>
            <a:prstDash val="solid"/>
            <a:round/>
            <a:headEnd len="sm" w="sm" type="none"/>
            <a:tailEnd len="med" w="med" type="triangle"/>
          </a:ln>
        </p:spPr>
      </p:cxnSp>
      <p:sp>
        <p:nvSpPr>
          <p:cNvPr id="1293" name="Google Shape;1293;p171"/>
          <p:cNvSpPr txBox="1"/>
          <p:nvPr/>
        </p:nvSpPr>
        <p:spPr>
          <a:xfrm>
            <a:off x="6847825" y="3214677"/>
            <a:ext cx="1610100" cy="492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000"/>
              <a:buFont typeface="Source Sans Pro"/>
              <a:buNone/>
            </a:pPr>
            <a:r>
              <a:rPr lang="en" sz="1000">
                <a:solidFill>
                  <a:srgbClr val="FFFFFF"/>
                </a:solidFill>
                <a:latin typeface="Source Sans Pro"/>
                <a:ea typeface="Source Sans Pro"/>
                <a:cs typeface="Source Sans Pro"/>
                <a:sym typeface="Source Sans Pro"/>
              </a:rPr>
              <a:t>Dynamically update the list of networks</a:t>
            </a:r>
            <a:endParaRPr sz="1000">
              <a:solidFill>
                <a:srgbClr val="FFFFFF"/>
              </a:solidFill>
              <a:latin typeface="Source Sans Pro"/>
              <a:ea typeface="Source Sans Pro"/>
              <a:cs typeface="Source Sans Pro"/>
              <a:sym typeface="Source Sans Pro"/>
            </a:endParaRPr>
          </a:p>
        </p:txBody>
      </p:sp>
      <p:sp>
        <p:nvSpPr>
          <p:cNvPr id="1294" name="Google Shape;1294;p171"/>
          <p:cNvSpPr txBox="1"/>
          <p:nvPr/>
        </p:nvSpPr>
        <p:spPr>
          <a:xfrm>
            <a:off x="6847825" y="3657700"/>
            <a:ext cx="1610100" cy="646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000"/>
              <a:buFont typeface="Source Sans Pro"/>
              <a:buNone/>
            </a:pPr>
            <a:r>
              <a:rPr lang="en" sz="1000">
                <a:solidFill>
                  <a:srgbClr val="FFFFFF"/>
                </a:solidFill>
                <a:latin typeface="Source Sans Pro"/>
                <a:ea typeface="Source Sans Pro"/>
                <a:cs typeface="Source Sans Pro"/>
                <a:sym typeface="Source Sans Pro"/>
              </a:rPr>
              <a:t>Deny IPs within a permitted subnet to shrink exposure</a:t>
            </a:r>
            <a:endParaRPr sz="1000">
              <a:solidFill>
                <a:srgbClr val="FFFFFF"/>
              </a:solidFill>
              <a:latin typeface="Source Sans Pro"/>
              <a:ea typeface="Source Sans Pro"/>
              <a:cs typeface="Source Sans Pro"/>
              <a:sym typeface="Source Sans Pro"/>
            </a:endParaRPr>
          </a:p>
        </p:txBody>
      </p:sp>
      <p:sp>
        <p:nvSpPr>
          <p:cNvPr id="1295" name="Google Shape;1295;p171"/>
          <p:cNvSpPr txBox="1"/>
          <p:nvPr/>
        </p:nvSpPr>
        <p:spPr>
          <a:xfrm rot="5400479">
            <a:off x="7806145" y="3796076"/>
            <a:ext cx="2154300" cy="3696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chemeClr val="accent5"/>
              </a:buClr>
              <a:buSzPts val="1200"/>
              <a:buFont typeface="Barlow"/>
              <a:buNone/>
            </a:pPr>
            <a:r>
              <a:rPr lang="en" sz="1200">
                <a:solidFill>
                  <a:schemeClr val="accent5"/>
                </a:solidFill>
                <a:latin typeface="Barlow"/>
                <a:ea typeface="Barlow"/>
                <a:cs typeface="Barlow"/>
                <a:sym typeface="Barlow"/>
              </a:rPr>
              <a:t>Enterprise Cloud Service</a:t>
            </a:r>
            <a:endParaRPr sz="1200">
              <a:solidFill>
                <a:schemeClr val="accent5"/>
              </a:solidFill>
              <a:latin typeface="Barlow"/>
              <a:ea typeface="Barlow"/>
              <a:cs typeface="Barlow"/>
              <a:sym typeface="Barlow"/>
            </a:endParaRPr>
          </a:p>
        </p:txBody>
      </p:sp>
      <p:pic>
        <p:nvPicPr>
          <p:cNvPr id="1296" name="Google Shape;1296;p171"/>
          <p:cNvPicPr preferRelativeResize="0"/>
          <p:nvPr/>
        </p:nvPicPr>
        <p:blipFill rotWithShape="1">
          <a:blip r:embed="rId8">
            <a:alphaModFix/>
          </a:blip>
          <a:srcRect b="0" l="0" r="0" t="0"/>
          <a:stretch/>
        </p:blipFill>
        <p:spPr>
          <a:xfrm>
            <a:off x="1081462" y="3776916"/>
            <a:ext cx="522189" cy="528716"/>
          </a:xfrm>
          <a:prstGeom prst="rect">
            <a:avLst/>
          </a:prstGeom>
          <a:noFill/>
          <a:ln>
            <a:noFill/>
          </a:ln>
        </p:spPr>
      </p:pic>
      <p:sp>
        <p:nvSpPr>
          <p:cNvPr id="1297" name="Google Shape;1297;p171"/>
          <p:cNvSpPr txBox="1"/>
          <p:nvPr/>
        </p:nvSpPr>
        <p:spPr>
          <a:xfrm>
            <a:off x="371578" y="897049"/>
            <a:ext cx="62868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800">
                <a:solidFill>
                  <a:schemeClr val="accent6"/>
                </a:solidFill>
                <a:latin typeface="Barlow"/>
                <a:ea typeface="Barlow"/>
                <a:cs typeface="Barlow"/>
                <a:sym typeface="Barlow"/>
              </a:rPr>
              <a:t>Control the networks that can access databricks</a:t>
            </a:r>
            <a:endParaRPr sz="1800">
              <a:solidFill>
                <a:schemeClr val="accent6"/>
              </a:solidFill>
              <a:latin typeface="Barlow"/>
              <a:ea typeface="Barlow"/>
              <a:cs typeface="Barlow"/>
              <a:sym typeface="Barlow"/>
            </a:endParaRPr>
          </a:p>
        </p:txBody>
      </p:sp>
      <p:sp>
        <p:nvSpPr>
          <p:cNvPr id="1298" name="Google Shape;1298;p171"/>
          <p:cNvSpPr txBox="1"/>
          <p:nvPr/>
        </p:nvSpPr>
        <p:spPr>
          <a:xfrm>
            <a:off x="3762704" y="1491200"/>
            <a:ext cx="1926600" cy="363600"/>
          </a:xfrm>
          <a:prstGeom prst="rect">
            <a:avLst/>
          </a:prstGeom>
          <a:solidFill>
            <a:schemeClr val="accent1"/>
          </a:solidFill>
          <a:ln>
            <a:noFill/>
          </a:ln>
        </p:spPr>
        <p:txBody>
          <a:bodyPr anchorCtr="0" anchor="t" bIns="91425" lIns="91425" spcFirstLastPara="1" rIns="91425" wrap="square" tIns="91425">
            <a:noAutofit/>
          </a:bodyPr>
          <a:lstStyle/>
          <a:p>
            <a:pPr indent="0" lvl="0" marL="0" marR="0" rtl="0" algn="r">
              <a:spcBef>
                <a:spcPts val="0"/>
              </a:spcBef>
              <a:spcAft>
                <a:spcPts val="0"/>
              </a:spcAft>
              <a:buClr>
                <a:srgbClr val="FFFFFF"/>
              </a:buClr>
              <a:buSzPts val="1050"/>
              <a:buFont typeface="Barlow"/>
              <a:buNone/>
            </a:pPr>
            <a:r>
              <a:rPr lang="en" sz="1050">
                <a:solidFill>
                  <a:srgbClr val="FFFFFF"/>
                </a:solidFill>
                <a:latin typeface="Barlow"/>
                <a:ea typeface="Barlow"/>
                <a:cs typeface="Barlow"/>
                <a:sym typeface="Barlow"/>
              </a:rPr>
              <a:t>Databricks control plane</a:t>
            </a:r>
            <a:endParaRPr sz="1050">
              <a:solidFill>
                <a:srgbClr val="FFFFFF"/>
              </a:solidFill>
              <a:latin typeface="Barlow"/>
              <a:ea typeface="Barlow"/>
              <a:cs typeface="Barlow"/>
              <a:sym typeface="Barlow"/>
            </a:endParaRPr>
          </a:p>
        </p:txBody>
      </p:sp>
      <p:pic>
        <p:nvPicPr>
          <p:cNvPr id="1299" name="Google Shape;1299;p171"/>
          <p:cNvPicPr preferRelativeResize="0"/>
          <p:nvPr/>
        </p:nvPicPr>
        <p:blipFill rotWithShape="1">
          <a:blip r:embed="rId9">
            <a:alphaModFix/>
          </a:blip>
          <a:srcRect b="0" l="0" r="0" t="0"/>
          <a:stretch/>
        </p:blipFill>
        <p:spPr>
          <a:xfrm>
            <a:off x="3809251" y="1501985"/>
            <a:ext cx="281794" cy="304003"/>
          </a:xfrm>
          <a:prstGeom prst="rect">
            <a:avLst/>
          </a:prstGeom>
          <a:noFill/>
          <a:ln>
            <a:noFill/>
          </a:ln>
        </p:spPr>
      </p:pic>
      <p:pic>
        <p:nvPicPr>
          <p:cNvPr id="1300" name="Google Shape;1300;p171"/>
          <p:cNvPicPr preferRelativeResize="0"/>
          <p:nvPr/>
        </p:nvPicPr>
        <p:blipFill rotWithShape="1">
          <a:blip r:embed="rId3">
            <a:alphaModFix/>
          </a:blip>
          <a:srcRect b="0" l="0" r="0" t="0"/>
          <a:stretch/>
        </p:blipFill>
        <p:spPr>
          <a:xfrm>
            <a:off x="578372" y="3897170"/>
            <a:ext cx="365700" cy="365700"/>
          </a:xfrm>
          <a:prstGeom prst="ellipse">
            <a:avLst/>
          </a:prstGeom>
          <a:noFill/>
          <a:ln>
            <a:noFill/>
          </a:ln>
        </p:spPr>
      </p:pic>
      <p:sp>
        <p:nvSpPr>
          <p:cNvPr id="1301" name="Google Shape;1301;p171"/>
          <p:cNvSpPr/>
          <p:nvPr/>
        </p:nvSpPr>
        <p:spPr>
          <a:xfrm>
            <a:off x="5713098" y="526663"/>
            <a:ext cx="2216100" cy="238500"/>
          </a:xfrm>
          <a:prstGeom prst="snip2DiagRect">
            <a:avLst>
              <a:gd fmla="val 0" name="adj1"/>
              <a:gd fmla="val 38095" name="adj2"/>
            </a:avLst>
          </a:prstGeom>
          <a:solidFill>
            <a:srgbClr val="1AA75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 GA - AVAILABLE NOW!</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54"/>
          <p:cNvSpPr txBox="1"/>
          <p:nvPr>
            <p:ph type="title"/>
          </p:nvPr>
        </p:nvSpPr>
        <p:spPr>
          <a:xfrm>
            <a:off x="311675" y="565546"/>
            <a:ext cx="7943100" cy="9258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Capstone</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
        <p:nvSpPr>
          <p:cNvPr id="889" name="Google Shape;889;p154"/>
          <p:cNvSpPr txBox="1"/>
          <p:nvPr>
            <p:ph idx="4294967295" type="body"/>
          </p:nvPr>
        </p:nvSpPr>
        <p:spPr>
          <a:xfrm>
            <a:off x="311675" y="975625"/>
            <a:ext cx="2683200" cy="3416400"/>
          </a:xfrm>
          <a:prstGeom prst="rect">
            <a:avLst/>
          </a:prstGeom>
        </p:spPr>
        <p:txBody>
          <a:bodyPr anchorCtr="0" anchor="t" bIns="67225" lIns="0" spcFirstLastPara="1" rIns="107575" wrap="square" tIns="67225">
            <a:noAutofit/>
          </a:bodyPr>
          <a:lstStyle/>
          <a:p>
            <a:pPr indent="-171450" lvl="0" marL="114300" rtl="0" algn="l">
              <a:spcBef>
                <a:spcPts val="0"/>
              </a:spcBef>
              <a:spcAft>
                <a:spcPts val="0"/>
              </a:spcAft>
              <a:buSzPts val="1300"/>
              <a:buNone/>
            </a:pPr>
            <a:r>
              <a:rPr b="1" lang="en" sz="1500"/>
              <a:t>Register</a:t>
            </a:r>
            <a:r>
              <a:rPr lang="en" sz="1500"/>
              <a:t> - </a:t>
            </a:r>
            <a:r>
              <a:rPr lang="en" sz="1500" u="sng">
                <a:solidFill>
                  <a:schemeClr val="hlink"/>
                </a:solidFill>
                <a:hlinkClick r:id="rId3"/>
              </a:rPr>
              <a:t>https://academy.databricks.com/class/register</a:t>
            </a:r>
            <a:endParaRPr sz="1500"/>
          </a:p>
          <a:p>
            <a:pPr indent="0" lvl="0" marL="0" rtl="0" algn="l">
              <a:spcBef>
                <a:spcPts val="0"/>
              </a:spcBef>
              <a:spcAft>
                <a:spcPts val="0"/>
              </a:spcAft>
              <a:buNone/>
            </a:pPr>
            <a:r>
              <a:t/>
            </a:r>
            <a:endParaRPr sz="1500"/>
          </a:p>
          <a:p>
            <a:pPr indent="-561975" lvl="1" marL="114300" rtl="0" algn="l">
              <a:spcBef>
                <a:spcPts val="0"/>
              </a:spcBef>
              <a:spcAft>
                <a:spcPts val="0"/>
              </a:spcAft>
              <a:buSzPts val="1300"/>
              <a:buNone/>
            </a:pPr>
            <a:r>
              <a:rPr lang="en"/>
              <a:t>Capstone Notebook (Homework) - Linked above in Databricks Academy “MSFT Enablement Capstone”</a:t>
            </a:r>
            <a:endParaRPr i="1"/>
          </a:p>
          <a:p>
            <a:pPr indent="-165100" lvl="1" marL="673100" rtl="0" algn="l">
              <a:spcBef>
                <a:spcPts val="0"/>
              </a:spcBef>
              <a:spcAft>
                <a:spcPts val="0"/>
              </a:spcAft>
              <a:buSzPts val="1300"/>
              <a:buNone/>
            </a:pPr>
            <a:r>
              <a:t/>
            </a:r>
            <a:endParaRPr/>
          </a:p>
          <a:p>
            <a:pPr indent="-171450" lvl="1" marL="114300" rtl="0" algn="l">
              <a:spcBef>
                <a:spcPts val="0"/>
              </a:spcBef>
              <a:spcAft>
                <a:spcPts val="0"/>
              </a:spcAft>
              <a:buSzPts val="1300"/>
              <a:buNone/>
            </a:pPr>
            <a:r>
              <a:rPr lang="en"/>
              <a:t>Submit finished notebook to: </a:t>
            </a:r>
            <a:endParaRPr/>
          </a:p>
          <a:p>
            <a:pPr indent="-165100" lvl="2" marL="1003300" rtl="0" algn="l">
              <a:spcBef>
                <a:spcPts val="0"/>
              </a:spcBef>
              <a:spcAft>
                <a:spcPts val="0"/>
              </a:spcAft>
              <a:buClr>
                <a:srgbClr val="000000"/>
              </a:buClr>
              <a:buSzPts val="1200"/>
              <a:buNone/>
            </a:pPr>
            <a:r>
              <a:rPr lang="en" u="sng">
                <a:solidFill>
                  <a:srgbClr val="000000"/>
                </a:solidFill>
                <a:hlinkClick r:id="rId4">
                  <a:extLst>
                    <a:ext uri="{A12FA001-AC4F-418D-AE19-62706E023703}">
                      <ahyp:hlinkClr val="tx"/>
                    </a:ext>
                  </a:extLst>
                </a:hlinkClick>
              </a:rPr>
              <a:t>adb-certification@databricks.com</a:t>
            </a:r>
            <a:endParaRPr>
              <a:solidFill>
                <a:srgbClr val="000000"/>
              </a:solidFill>
            </a:endParaRPr>
          </a:p>
          <a:p>
            <a:pPr indent="-165100" lvl="2" marL="1003300" rtl="0" algn="l">
              <a:spcBef>
                <a:spcPts val="0"/>
              </a:spcBef>
              <a:spcAft>
                <a:spcPts val="0"/>
              </a:spcAft>
              <a:buClr>
                <a:srgbClr val="000000"/>
              </a:buClr>
              <a:buSzPts val="1200"/>
              <a:buNone/>
            </a:pPr>
            <a:r>
              <a:rPr lang="en">
                <a:solidFill>
                  <a:srgbClr val="000000"/>
                </a:solidFill>
              </a:rPr>
              <a:t>Due October 1st!</a:t>
            </a:r>
            <a:endParaRPr>
              <a:solidFill>
                <a:srgbClr val="000000"/>
              </a:solidFill>
            </a:endParaRPr>
          </a:p>
          <a:p>
            <a:pPr indent="-165100" lvl="2" marL="1003300" rtl="0" algn="l">
              <a:spcBef>
                <a:spcPts val="0"/>
              </a:spcBef>
              <a:spcAft>
                <a:spcPts val="0"/>
              </a:spcAft>
              <a:buClr>
                <a:srgbClr val="000000"/>
              </a:buClr>
              <a:buSzPts val="1200"/>
              <a:buNone/>
            </a:pPr>
            <a:r>
              <a:t/>
            </a:r>
            <a:endParaRPr>
              <a:solidFill>
                <a:srgbClr val="000000"/>
              </a:solidFill>
            </a:endParaRPr>
          </a:p>
          <a:p>
            <a:pPr indent="0" lvl="0" marL="0" rtl="0" algn="l">
              <a:spcBef>
                <a:spcPts val="0"/>
              </a:spcBef>
              <a:spcAft>
                <a:spcPts val="0"/>
              </a:spcAft>
              <a:buNone/>
            </a:pPr>
            <a:r>
              <a:rPr lang="en" sz="1500"/>
              <a:t>Passing “Capstone” notebooks  will receive the </a:t>
            </a:r>
            <a:r>
              <a:rPr b="1" i="1" lang="en" sz="1500"/>
              <a:t>Databricks Essentials Certification and Badge</a:t>
            </a:r>
            <a:r>
              <a:rPr lang="en" sz="1500"/>
              <a:t> </a:t>
            </a:r>
            <a:endParaRPr sz="1500"/>
          </a:p>
          <a:p>
            <a:pPr indent="0" lvl="0" marL="0" rtl="0" algn="l">
              <a:spcBef>
                <a:spcPts val="0"/>
              </a:spcBef>
              <a:spcAft>
                <a:spcPts val="0"/>
              </a:spcAft>
              <a:buNone/>
            </a:pPr>
            <a:r>
              <a:t/>
            </a:r>
            <a:endParaRPr/>
          </a:p>
          <a:p>
            <a:pPr indent="0" lvl="0" marL="1003300" rtl="0" algn="l">
              <a:spcBef>
                <a:spcPts val="0"/>
              </a:spcBef>
              <a:spcAft>
                <a:spcPts val="0"/>
              </a:spcAft>
              <a:buNone/>
            </a:pPr>
            <a:r>
              <a:t/>
            </a:r>
            <a:endParaRPr/>
          </a:p>
        </p:txBody>
      </p:sp>
      <p:pic>
        <p:nvPicPr>
          <p:cNvPr id="890" name="Google Shape;890;p154"/>
          <p:cNvPicPr preferRelativeResize="0"/>
          <p:nvPr/>
        </p:nvPicPr>
        <p:blipFill>
          <a:blip r:embed="rId5">
            <a:alphaModFix/>
          </a:blip>
          <a:stretch>
            <a:fillRect/>
          </a:stretch>
        </p:blipFill>
        <p:spPr>
          <a:xfrm>
            <a:off x="3147275" y="876725"/>
            <a:ext cx="5946628" cy="41143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72"/>
          <p:cNvSpPr txBox="1"/>
          <p:nvPr/>
        </p:nvSpPr>
        <p:spPr>
          <a:xfrm rot="-5400000">
            <a:off x="1201800" y="398400"/>
            <a:ext cx="957600" cy="2685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000"/>
              <a:buFont typeface="Calibri"/>
              <a:buNone/>
            </a:pPr>
            <a:r>
              <a:t/>
            </a:r>
            <a:endParaRPr sz="1000">
              <a:solidFill>
                <a:srgbClr val="FFFFFF"/>
              </a:solidFill>
              <a:latin typeface="Source Sans Pro"/>
              <a:ea typeface="Source Sans Pro"/>
              <a:cs typeface="Source Sans Pro"/>
              <a:sym typeface="Source Sans Pro"/>
            </a:endParaRPr>
          </a:p>
        </p:txBody>
      </p:sp>
      <p:sp>
        <p:nvSpPr>
          <p:cNvPr id="1308" name="Google Shape;1308;p172"/>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u="sng">
                <a:solidFill>
                  <a:schemeClr val="hlink"/>
                </a:solidFill>
                <a:hlinkClick r:id="rId3"/>
              </a:rPr>
              <a:t>Cluster Policies</a:t>
            </a:r>
            <a:endParaRPr/>
          </a:p>
        </p:txBody>
      </p:sp>
      <p:sp>
        <p:nvSpPr>
          <p:cNvPr id="1309" name="Google Shape;1309;p172"/>
          <p:cNvSpPr txBox="1"/>
          <p:nvPr>
            <p:ph idx="4294967295" type="body"/>
          </p:nvPr>
        </p:nvSpPr>
        <p:spPr>
          <a:xfrm>
            <a:off x="254574" y="1627878"/>
            <a:ext cx="4181100" cy="2682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100"/>
              <a:buFont typeface="Arial"/>
              <a:buNone/>
            </a:pPr>
            <a:r>
              <a:rPr lang="en" sz="1600">
                <a:solidFill>
                  <a:schemeClr val="lt1"/>
                </a:solidFill>
              </a:rPr>
              <a:t>Cluster Policies can </a:t>
            </a:r>
            <a:r>
              <a:rPr lang="en" sz="1600">
                <a:solidFill>
                  <a:schemeClr val="accent4"/>
                </a:solidFill>
              </a:rPr>
              <a:t>enforce or suggest configurations when creating a cluster </a:t>
            </a:r>
            <a:r>
              <a:rPr lang="en" sz="1600">
                <a:solidFill>
                  <a:schemeClr val="lt1"/>
                </a:solidFill>
              </a:rPr>
              <a:t>to help admins achieve:</a:t>
            </a:r>
            <a:endParaRPr sz="1600">
              <a:solidFill>
                <a:schemeClr val="lt1"/>
              </a:solidFill>
            </a:endParaRPr>
          </a:p>
          <a:p>
            <a:pPr indent="-149225" lvl="0" marL="288925" rtl="0" algn="l">
              <a:lnSpc>
                <a:spcPct val="90000"/>
              </a:lnSpc>
              <a:spcBef>
                <a:spcPts val="1000"/>
              </a:spcBef>
              <a:spcAft>
                <a:spcPts val="0"/>
              </a:spcAft>
              <a:buClr>
                <a:schemeClr val="lt1"/>
              </a:buClr>
              <a:buSzPts val="1400"/>
              <a:buChar char="▪"/>
            </a:pPr>
            <a:r>
              <a:rPr lang="en" sz="1400">
                <a:solidFill>
                  <a:schemeClr val="lt1"/>
                </a:solidFill>
              </a:rPr>
              <a:t>Cost control &amp; allocation to BUs</a:t>
            </a:r>
            <a:endParaRPr sz="1400">
              <a:solidFill>
                <a:schemeClr val="lt1"/>
              </a:solidFill>
            </a:endParaRPr>
          </a:p>
          <a:p>
            <a:pPr indent="-149225" lvl="0" marL="288925" rtl="0" algn="l">
              <a:lnSpc>
                <a:spcPct val="90000"/>
              </a:lnSpc>
              <a:spcBef>
                <a:spcPts val="1000"/>
              </a:spcBef>
              <a:spcAft>
                <a:spcPts val="0"/>
              </a:spcAft>
              <a:buClr>
                <a:schemeClr val="lt1"/>
              </a:buClr>
              <a:buSzPts val="1400"/>
              <a:buChar char="▪"/>
            </a:pPr>
            <a:r>
              <a:rPr lang="en" sz="1400">
                <a:solidFill>
                  <a:schemeClr val="lt1"/>
                </a:solidFill>
              </a:rPr>
              <a:t>Enforce Security &amp; Compliance</a:t>
            </a:r>
            <a:endParaRPr sz="1400">
              <a:solidFill>
                <a:schemeClr val="lt1"/>
              </a:solidFill>
            </a:endParaRPr>
          </a:p>
          <a:p>
            <a:pPr indent="-149225" lvl="0" marL="288925" rtl="0" algn="l">
              <a:lnSpc>
                <a:spcPct val="90000"/>
              </a:lnSpc>
              <a:spcBef>
                <a:spcPts val="1000"/>
              </a:spcBef>
              <a:spcAft>
                <a:spcPts val="0"/>
              </a:spcAft>
              <a:buClr>
                <a:schemeClr val="lt1"/>
              </a:buClr>
              <a:buSzPts val="1400"/>
              <a:buChar char="▪"/>
            </a:pPr>
            <a:r>
              <a:rPr lang="en" sz="1400">
                <a:solidFill>
                  <a:schemeClr val="lt1"/>
                </a:solidFill>
              </a:rPr>
              <a:t>Ensure Stability &amp; Supportability</a:t>
            </a:r>
            <a:endParaRPr sz="1400">
              <a:solidFill>
                <a:schemeClr val="lt1"/>
              </a:solidFill>
            </a:endParaRPr>
          </a:p>
          <a:p>
            <a:pPr indent="-149225" lvl="0" marL="288925" rtl="0" algn="l">
              <a:lnSpc>
                <a:spcPct val="90000"/>
              </a:lnSpc>
              <a:spcBef>
                <a:spcPts val="1000"/>
              </a:spcBef>
              <a:spcAft>
                <a:spcPts val="0"/>
              </a:spcAft>
              <a:buClr>
                <a:schemeClr val="lt1"/>
              </a:buClr>
              <a:buSzPts val="1400"/>
              <a:buChar char="▪"/>
            </a:pPr>
            <a:r>
              <a:rPr lang="en" sz="1400">
                <a:solidFill>
                  <a:schemeClr val="lt1"/>
                </a:solidFill>
              </a:rPr>
              <a:t>Remove complexity from daily users by hiding fixed values and/or suggesting optimal configs</a:t>
            </a:r>
            <a:endParaRPr sz="1400">
              <a:solidFill>
                <a:schemeClr val="lt1"/>
              </a:solidFill>
            </a:endParaRPr>
          </a:p>
        </p:txBody>
      </p:sp>
      <p:sp>
        <p:nvSpPr>
          <p:cNvPr id="1310" name="Google Shape;1310;p172"/>
          <p:cNvSpPr txBox="1"/>
          <p:nvPr/>
        </p:nvSpPr>
        <p:spPr>
          <a:xfrm rot="5400479">
            <a:off x="7806145" y="3796076"/>
            <a:ext cx="2154300" cy="369600"/>
          </a:xfrm>
          <a:prstGeom prst="rect">
            <a:avLst/>
          </a:prstGeom>
          <a:noFill/>
          <a:ln>
            <a:noFill/>
          </a:ln>
        </p:spPr>
        <p:txBody>
          <a:bodyPr anchorCtr="0" anchor="t" bIns="91425" lIns="91425" spcFirstLastPara="1" rIns="91425" wrap="square" tIns="91425">
            <a:noAutofit/>
          </a:bodyPr>
          <a:lstStyle/>
          <a:p>
            <a:pPr indent="0" lvl="0" marL="0" marR="0" rtl="0" algn="r">
              <a:spcBef>
                <a:spcPts val="0"/>
              </a:spcBef>
              <a:spcAft>
                <a:spcPts val="0"/>
              </a:spcAft>
              <a:buClr>
                <a:schemeClr val="accent5"/>
              </a:buClr>
              <a:buSzPts val="1200"/>
              <a:buFont typeface="Barlow"/>
              <a:buNone/>
            </a:pPr>
            <a:r>
              <a:rPr lang="en" sz="1200">
                <a:solidFill>
                  <a:schemeClr val="accent5"/>
                </a:solidFill>
                <a:latin typeface="Barlow"/>
                <a:ea typeface="Barlow"/>
                <a:cs typeface="Barlow"/>
                <a:sym typeface="Barlow"/>
              </a:rPr>
              <a:t>Enterprise Cloud Service</a:t>
            </a:r>
            <a:endParaRPr sz="1200">
              <a:solidFill>
                <a:schemeClr val="accent5"/>
              </a:solidFill>
              <a:latin typeface="Barlow"/>
              <a:ea typeface="Barlow"/>
              <a:cs typeface="Barlow"/>
              <a:sym typeface="Barlow"/>
            </a:endParaRPr>
          </a:p>
        </p:txBody>
      </p:sp>
      <p:pic>
        <p:nvPicPr>
          <p:cNvPr id="1311" name="Google Shape;1311;p172"/>
          <p:cNvPicPr preferRelativeResize="0"/>
          <p:nvPr/>
        </p:nvPicPr>
        <p:blipFill rotWithShape="1">
          <a:blip r:embed="rId4">
            <a:alphaModFix/>
          </a:blip>
          <a:srcRect b="12990" l="0" r="34584" t="0"/>
          <a:stretch/>
        </p:blipFill>
        <p:spPr>
          <a:xfrm>
            <a:off x="4645834" y="1366567"/>
            <a:ext cx="4052509" cy="3604706"/>
          </a:xfrm>
          <a:prstGeom prst="rect">
            <a:avLst/>
          </a:prstGeom>
          <a:noFill/>
          <a:ln>
            <a:noFill/>
          </a:ln>
        </p:spPr>
      </p:pic>
      <p:sp>
        <p:nvSpPr>
          <p:cNvPr id="1312" name="Google Shape;1312;p172"/>
          <p:cNvSpPr txBox="1"/>
          <p:nvPr/>
        </p:nvSpPr>
        <p:spPr>
          <a:xfrm>
            <a:off x="371578" y="896905"/>
            <a:ext cx="62565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800">
                <a:solidFill>
                  <a:schemeClr val="accent6"/>
                </a:solidFill>
                <a:latin typeface="Barlow"/>
                <a:ea typeface="Barlow"/>
                <a:cs typeface="Barlow"/>
                <a:sym typeface="Barlow"/>
              </a:rPr>
              <a:t>Control what specs users can configure when creating clusters</a:t>
            </a:r>
            <a:endParaRPr/>
          </a:p>
        </p:txBody>
      </p:sp>
      <p:sp>
        <p:nvSpPr>
          <p:cNvPr id="1313" name="Google Shape;1313;p172"/>
          <p:cNvSpPr/>
          <p:nvPr/>
        </p:nvSpPr>
        <p:spPr>
          <a:xfrm>
            <a:off x="388625" y="131950"/>
            <a:ext cx="1850700" cy="238500"/>
          </a:xfrm>
          <a:prstGeom prst="snip2DiagRect">
            <a:avLst>
              <a:gd fmla="val 0" name="adj1"/>
              <a:gd fmla="val 38095" name="adj2"/>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CURRENTLY PREVIEW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73"/>
          <p:cNvSpPr txBox="1"/>
          <p:nvPr>
            <p:ph type="title"/>
          </p:nvPr>
        </p:nvSpPr>
        <p:spPr>
          <a:xfrm>
            <a:off x="345737" y="273845"/>
            <a:ext cx="8445000" cy="744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u="sng">
                <a:solidFill>
                  <a:schemeClr val="hlink"/>
                </a:solidFill>
                <a:hlinkClick r:id="rId3"/>
              </a:rPr>
              <a:t>Ingestion Enhancements</a:t>
            </a:r>
            <a:endParaRPr/>
          </a:p>
        </p:txBody>
      </p:sp>
      <p:sp>
        <p:nvSpPr>
          <p:cNvPr id="1320" name="Google Shape;1320;p173"/>
          <p:cNvSpPr txBox="1"/>
          <p:nvPr>
            <p:ph idx="4294967295" type="body"/>
          </p:nvPr>
        </p:nvSpPr>
        <p:spPr>
          <a:xfrm>
            <a:off x="98052" y="1697625"/>
            <a:ext cx="6234900" cy="1169400"/>
          </a:xfrm>
          <a:prstGeom prst="rect">
            <a:avLst/>
          </a:prstGeom>
          <a:noFill/>
          <a:ln>
            <a:noFill/>
          </a:ln>
        </p:spPr>
        <p:txBody>
          <a:bodyPr anchorCtr="0" anchor="t" bIns="45700" lIns="91425" spcFirstLastPara="1" rIns="91425" wrap="square" tIns="45700">
            <a:noAutofit/>
          </a:bodyPr>
          <a:lstStyle/>
          <a:p>
            <a:pPr indent="-342900" lvl="1" marL="914400" rtl="0" algn="l">
              <a:lnSpc>
                <a:spcPct val="100000"/>
              </a:lnSpc>
              <a:spcBef>
                <a:spcPts val="0"/>
              </a:spcBef>
              <a:spcAft>
                <a:spcPts val="0"/>
              </a:spcAft>
              <a:buClr>
                <a:schemeClr val="lt1"/>
              </a:buClr>
              <a:buSzPts val="1800"/>
              <a:buChar char="▪"/>
            </a:pPr>
            <a:r>
              <a:rPr lang="en">
                <a:solidFill>
                  <a:schemeClr val="lt1"/>
                </a:solidFill>
              </a:rPr>
              <a:t>Quick stream ingestion of Cloud files (without queues)</a:t>
            </a:r>
            <a:endParaRPr>
              <a:solidFill>
                <a:schemeClr val="lt1"/>
              </a:solidFill>
            </a:endParaRPr>
          </a:p>
          <a:p>
            <a:pPr indent="-342900" lvl="1" marL="914400" rtl="0" algn="l">
              <a:lnSpc>
                <a:spcPct val="100000"/>
              </a:lnSpc>
              <a:spcBef>
                <a:spcPts val="0"/>
              </a:spcBef>
              <a:spcAft>
                <a:spcPts val="0"/>
              </a:spcAft>
              <a:buClr>
                <a:schemeClr val="lt1"/>
              </a:buClr>
              <a:buSzPts val="1800"/>
              <a:buChar char="▪"/>
            </a:pPr>
            <a:r>
              <a:rPr lang="en">
                <a:solidFill>
                  <a:schemeClr val="lt1"/>
                </a:solidFill>
              </a:rPr>
              <a:t>Separate security setup APIs for Admins</a:t>
            </a:r>
            <a:endParaRPr>
              <a:solidFill>
                <a:schemeClr val="lt1"/>
              </a:solidFill>
            </a:endParaRPr>
          </a:p>
          <a:p>
            <a:pPr indent="0" lvl="0" marL="914400" rtl="0" algn="l">
              <a:lnSpc>
                <a:spcPct val="100000"/>
              </a:lnSpc>
              <a:spcBef>
                <a:spcPts val="0"/>
              </a:spcBef>
              <a:spcAft>
                <a:spcPts val="0"/>
              </a:spcAft>
              <a:buNone/>
            </a:pPr>
            <a:r>
              <a:t/>
            </a:r>
            <a:endParaRPr b="1" sz="1000">
              <a:solidFill>
                <a:srgbClr val="00B379"/>
              </a:solidFill>
              <a:latin typeface="Consolas"/>
              <a:ea typeface="Consolas"/>
              <a:cs typeface="Consolas"/>
              <a:sym typeface="Consolas"/>
            </a:endParaRPr>
          </a:p>
        </p:txBody>
      </p:sp>
      <p:sp>
        <p:nvSpPr>
          <p:cNvPr id="1321" name="Google Shape;1321;p173"/>
          <p:cNvSpPr/>
          <p:nvPr/>
        </p:nvSpPr>
        <p:spPr>
          <a:xfrm>
            <a:off x="655799" y="1226175"/>
            <a:ext cx="5390100" cy="400500"/>
          </a:xfrm>
          <a:prstGeom prst="snipRoundRect">
            <a:avLst>
              <a:gd fmla="val 16667" name="adj1"/>
              <a:gd fmla="val 35106" name="adj2"/>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322" name="Google Shape;1322;p173"/>
          <p:cNvSpPr txBox="1"/>
          <p:nvPr/>
        </p:nvSpPr>
        <p:spPr>
          <a:xfrm>
            <a:off x="918855" y="1267795"/>
            <a:ext cx="46776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000">
                <a:solidFill>
                  <a:schemeClr val="lt1"/>
                </a:solidFill>
                <a:latin typeface="Barlow"/>
                <a:ea typeface="Barlow"/>
                <a:cs typeface="Barlow"/>
                <a:sym typeface="Barlow"/>
              </a:rPr>
              <a:t>Auto Loader</a:t>
            </a:r>
            <a:endParaRPr/>
          </a:p>
        </p:txBody>
      </p:sp>
      <p:sp>
        <p:nvSpPr>
          <p:cNvPr id="1323" name="Google Shape;1323;p173"/>
          <p:cNvSpPr/>
          <p:nvPr/>
        </p:nvSpPr>
        <p:spPr>
          <a:xfrm>
            <a:off x="285899" y="1171013"/>
            <a:ext cx="487200" cy="487200"/>
          </a:xfrm>
          <a:prstGeom prst="ellipse">
            <a:avLst/>
          </a:prstGeom>
          <a:solidFill>
            <a:schemeClr val="lt1"/>
          </a:solidFill>
          <a:ln cap="flat" cmpd="sng" w="19050">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324" name="Google Shape;1324;p173"/>
          <p:cNvSpPr txBox="1"/>
          <p:nvPr/>
        </p:nvSpPr>
        <p:spPr>
          <a:xfrm>
            <a:off x="457899" y="1203058"/>
            <a:ext cx="1251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800">
                <a:solidFill>
                  <a:schemeClr val="dk1"/>
                </a:solidFill>
                <a:latin typeface="Barlow"/>
                <a:ea typeface="Barlow"/>
                <a:cs typeface="Barlow"/>
                <a:sym typeface="Barlow"/>
              </a:rPr>
              <a:t>1</a:t>
            </a:r>
            <a:endParaRPr/>
          </a:p>
        </p:txBody>
      </p:sp>
      <p:sp>
        <p:nvSpPr>
          <p:cNvPr id="1325" name="Google Shape;1325;p173"/>
          <p:cNvSpPr/>
          <p:nvPr/>
        </p:nvSpPr>
        <p:spPr>
          <a:xfrm>
            <a:off x="503400" y="3054975"/>
            <a:ext cx="5640900" cy="400500"/>
          </a:xfrm>
          <a:prstGeom prst="snipRoundRect">
            <a:avLst>
              <a:gd fmla="val 16667" name="adj1"/>
              <a:gd fmla="val 35106" name="adj2"/>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326" name="Google Shape;1326;p173"/>
          <p:cNvSpPr txBox="1"/>
          <p:nvPr/>
        </p:nvSpPr>
        <p:spPr>
          <a:xfrm>
            <a:off x="869428" y="3096600"/>
            <a:ext cx="5193900" cy="307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000">
                <a:solidFill>
                  <a:schemeClr val="lt1"/>
                </a:solidFill>
                <a:latin typeface="Barlow"/>
                <a:ea typeface="Barlow"/>
                <a:cs typeface="Barlow"/>
                <a:sym typeface="Barlow"/>
              </a:rPr>
              <a:t>Schema Inference &amp; Drift handling</a:t>
            </a:r>
            <a:endParaRPr/>
          </a:p>
        </p:txBody>
      </p:sp>
      <p:sp>
        <p:nvSpPr>
          <p:cNvPr id="1327" name="Google Shape;1327;p173"/>
          <p:cNvSpPr/>
          <p:nvPr/>
        </p:nvSpPr>
        <p:spPr>
          <a:xfrm>
            <a:off x="285899" y="3010983"/>
            <a:ext cx="487200" cy="487200"/>
          </a:xfrm>
          <a:prstGeom prst="ellipse">
            <a:avLst/>
          </a:prstGeom>
          <a:solidFill>
            <a:schemeClr val="lt1"/>
          </a:solidFill>
          <a:ln cap="flat" cmpd="sng" w="19050">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328" name="Google Shape;1328;p173"/>
          <p:cNvSpPr txBox="1"/>
          <p:nvPr/>
        </p:nvSpPr>
        <p:spPr>
          <a:xfrm>
            <a:off x="440859" y="3043028"/>
            <a:ext cx="1923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800">
                <a:solidFill>
                  <a:schemeClr val="dk1"/>
                </a:solidFill>
                <a:latin typeface="Barlow"/>
                <a:ea typeface="Barlow"/>
                <a:cs typeface="Barlow"/>
                <a:sym typeface="Barlow"/>
              </a:rPr>
              <a:t>2</a:t>
            </a:r>
            <a:endParaRPr/>
          </a:p>
        </p:txBody>
      </p:sp>
      <p:sp>
        <p:nvSpPr>
          <p:cNvPr id="1329" name="Google Shape;1329;p173"/>
          <p:cNvSpPr txBox="1"/>
          <p:nvPr>
            <p:ph idx="4294967295" type="body"/>
          </p:nvPr>
        </p:nvSpPr>
        <p:spPr>
          <a:xfrm>
            <a:off x="206402" y="3546800"/>
            <a:ext cx="6234900" cy="1169400"/>
          </a:xfrm>
          <a:prstGeom prst="rect">
            <a:avLst/>
          </a:prstGeom>
          <a:noFill/>
          <a:ln>
            <a:noFill/>
          </a:ln>
        </p:spPr>
        <p:txBody>
          <a:bodyPr anchorCtr="0" anchor="t" bIns="45700" lIns="91425" spcFirstLastPara="1" rIns="91425" wrap="square" tIns="45700">
            <a:noAutofit/>
          </a:bodyPr>
          <a:lstStyle/>
          <a:p>
            <a:pPr indent="-342900" lvl="1" marL="914400" rtl="0" algn="l">
              <a:lnSpc>
                <a:spcPct val="100000"/>
              </a:lnSpc>
              <a:spcBef>
                <a:spcPts val="0"/>
              </a:spcBef>
              <a:spcAft>
                <a:spcPts val="0"/>
              </a:spcAft>
              <a:buClr>
                <a:schemeClr val="lt1"/>
              </a:buClr>
              <a:buSzPts val="1800"/>
              <a:buChar char="▪"/>
            </a:pPr>
            <a:r>
              <a:rPr lang="en">
                <a:solidFill>
                  <a:schemeClr val="lt1"/>
                </a:solidFill>
              </a:rPr>
              <a:t>Automatically infer schema of incoming files into Auto Loader</a:t>
            </a:r>
            <a:endParaRPr>
              <a:solidFill>
                <a:schemeClr val="lt1"/>
              </a:solidFill>
            </a:endParaRPr>
          </a:p>
          <a:p>
            <a:pPr indent="-342900" lvl="1" marL="914400" rtl="0" algn="l">
              <a:lnSpc>
                <a:spcPct val="100000"/>
              </a:lnSpc>
              <a:spcBef>
                <a:spcPts val="0"/>
              </a:spcBef>
              <a:spcAft>
                <a:spcPts val="0"/>
              </a:spcAft>
              <a:buClr>
                <a:schemeClr val="lt1"/>
              </a:buClr>
              <a:buSzPts val="1800"/>
              <a:buChar char="▪"/>
            </a:pPr>
            <a:r>
              <a:rPr lang="en">
                <a:solidFill>
                  <a:schemeClr val="lt1"/>
                </a:solidFill>
              </a:rPr>
              <a:t>Once configured, track schema changes and handle schema drift </a:t>
            </a:r>
            <a:endParaRPr b="1" sz="1000">
              <a:solidFill>
                <a:srgbClr val="00B379"/>
              </a:solidFill>
              <a:latin typeface="Consolas"/>
              <a:ea typeface="Consolas"/>
              <a:cs typeface="Consolas"/>
              <a:sym typeface="Consolas"/>
            </a:endParaRPr>
          </a:p>
          <a:p>
            <a:pPr indent="0" lvl="0" marL="914400" rtl="0" algn="l">
              <a:lnSpc>
                <a:spcPct val="100000"/>
              </a:lnSpc>
              <a:spcBef>
                <a:spcPts val="0"/>
              </a:spcBef>
              <a:spcAft>
                <a:spcPts val="0"/>
              </a:spcAft>
              <a:buNone/>
            </a:pPr>
            <a:r>
              <a:t/>
            </a:r>
            <a:endParaRPr>
              <a:solidFill>
                <a:schemeClr val="lt1"/>
              </a:solidFill>
            </a:endParaRPr>
          </a:p>
          <a:p>
            <a:pPr indent="0" lvl="0" marL="0" rtl="0" algn="l">
              <a:lnSpc>
                <a:spcPct val="100000"/>
              </a:lnSpc>
              <a:spcBef>
                <a:spcPts val="0"/>
              </a:spcBef>
              <a:spcAft>
                <a:spcPts val="0"/>
              </a:spcAft>
              <a:buNone/>
            </a:pPr>
            <a:r>
              <a:t/>
            </a:r>
            <a:endParaRPr b="1" sz="1000">
              <a:solidFill>
                <a:srgbClr val="00B379"/>
              </a:solidFill>
              <a:latin typeface="Consolas"/>
              <a:ea typeface="Consolas"/>
              <a:cs typeface="Consolas"/>
              <a:sym typeface="Consolas"/>
            </a:endParaRPr>
          </a:p>
        </p:txBody>
      </p:sp>
      <p:pic>
        <p:nvPicPr>
          <p:cNvPr id="1330" name="Google Shape;1330;p173"/>
          <p:cNvPicPr preferRelativeResize="0"/>
          <p:nvPr/>
        </p:nvPicPr>
        <p:blipFill rotWithShape="1">
          <a:blip r:embed="rId4">
            <a:alphaModFix/>
          </a:blip>
          <a:srcRect b="0" l="0" r="0" t="0"/>
          <a:stretch/>
        </p:blipFill>
        <p:spPr>
          <a:xfrm>
            <a:off x="6336500" y="1457052"/>
            <a:ext cx="426300" cy="426300"/>
          </a:xfrm>
          <a:prstGeom prst="rect">
            <a:avLst/>
          </a:prstGeom>
          <a:noFill/>
          <a:ln>
            <a:noFill/>
          </a:ln>
        </p:spPr>
      </p:pic>
      <p:pic>
        <p:nvPicPr>
          <p:cNvPr id="1331" name="Google Shape;1331;p173"/>
          <p:cNvPicPr preferRelativeResize="0"/>
          <p:nvPr/>
        </p:nvPicPr>
        <p:blipFill rotWithShape="1">
          <a:blip r:embed="rId4">
            <a:alphaModFix/>
          </a:blip>
          <a:srcRect b="0" l="0" r="0" t="0"/>
          <a:stretch/>
        </p:blipFill>
        <p:spPr>
          <a:xfrm>
            <a:off x="6641300" y="1955802"/>
            <a:ext cx="426300" cy="426300"/>
          </a:xfrm>
          <a:prstGeom prst="rect">
            <a:avLst/>
          </a:prstGeom>
          <a:noFill/>
          <a:ln>
            <a:noFill/>
          </a:ln>
        </p:spPr>
      </p:pic>
      <p:pic>
        <p:nvPicPr>
          <p:cNvPr id="1332" name="Google Shape;1332;p173"/>
          <p:cNvPicPr preferRelativeResize="0"/>
          <p:nvPr/>
        </p:nvPicPr>
        <p:blipFill rotWithShape="1">
          <a:blip r:embed="rId4">
            <a:alphaModFix/>
          </a:blip>
          <a:srcRect b="0" l="0" r="0" t="0"/>
          <a:stretch/>
        </p:blipFill>
        <p:spPr>
          <a:xfrm>
            <a:off x="6660550" y="1637377"/>
            <a:ext cx="426300" cy="426300"/>
          </a:xfrm>
          <a:prstGeom prst="rect">
            <a:avLst/>
          </a:prstGeom>
          <a:noFill/>
          <a:ln>
            <a:noFill/>
          </a:ln>
        </p:spPr>
      </p:pic>
      <p:pic>
        <p:nvPicPr>
          <p:cNvPr id="1333" name="Google Shape;1333;p173"/>
          <p:cNvPicPr preferRelativeResize="0"/>
          <p:nvPr/>
        </p:nvPicPr>
        <p:blipFill rotWithShape="1">
          <a:blip r:embed="rId5">
            <a:alphaModFix/>
          </a:blip>
          <a:srcRect b="0" l="0" r="79272" t="0"/>
          <a:stretch/>
        </p:blipFill>
        <p:spPr>
          <a:xfrm>
            <a:off x="8274300" y="1748164"/>
            <a:ext cx="519899" cy="494700"/>
          </a:xfrm>
          <a:prstGeom prst="rect">
            <a:avLst/>
          </a:prstGeom>
          <a:noFill/>
          <a:ln>
            <a:noFill/>
          </a:ln>
        </p:spPr>
      </p:pic>
      <p:sp>
        <p:nvSpPr>
          <p:cNvPr id="1334" name="Google Shape;1334;p173"/>
          <p:cNvSpPr txBox="1"/>
          <p:nvPr/>
        </p:nvSpPr>
        <p:spPr>
          <a:xfrm>
            <a:off x="6934450" y="1353238"/>
            <a:ext cx="1476300" cy="2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Barlow"/>
                <a:ea typeface="Barlow"/>
                <a:cs typeface="Barlow"/>
                <a:sym typeface="Barlow"/>
              </a:rPr>
              <a:t>Stream ingest files with directory listing</a:t>
            </a:r>
            <a:endParaRPr sz="1000">
              <a:solidFill>
                <a:srgbClr val="FFFFFF"/>
              </a:solidFill>
              <a:latin typeface="Barlow"/>
              <a:ea typeface="Barlow"/>
              <a:cs typeface="Barlow"/>
              <a:sym typeface="Barlow"/>
            </a:endParaRPr>
          </a:p>
        </p:txBody>
      </p:sp>
      <p:cxnSp>
        <p:nvCxnSpPr>
          <p:cNvPr id="1335" name="Google Shape;1335;p173"/>
          <p:cNvCxnSpPr/>
          <p:nvPr/>
        </p:nvCxnSpPr>
        <p:spPr>
          <a:xfrm>
            <a:off x="7225325" y="1843150"/>
            <a:ext cx="947100" cy="242700"/>
          </a:xfrm>
          <a:prstGeom prst="curvedConnector3">
            <a:avLst>
              <a:gd fmla="val 50000" name="adj1"/>
            </a:avLst>
          </a:prstGeom>
          <a:noFill/>
          <a:ln cap="flat" cmpd="sng" w="19050">
            <a:solidFill>
              <a:srgbClr val="00B379"/>
            </a:solidFill>
            <a:prstDash val="solid"/>
            <a:round/>
            <a:headEnd len="sm" w="sm" type="none"/>
            <a:tailEnd len="med" w="med" type="triangle"/>
          </a:ln>
        </p:spPr>
      </p:cxnSp>
      <p:pic>
        <p:nvPicPr>
          <p:cNvPr id="1336" name="Google Shape;1336;p173"/>
          <p:cNvPicPr preferRelativeResize="0"/>
          <p:nvPr/>
        </p:nvPicPr>
        <p:blipFill>
          <a:blip r:embed="rId6">
            <a:alphaModFix/>
          </a:blip>
          <a:stretch>
            <a:fillRect/>
          </a:stretch>
        </p:blipFill>
        <p:spPr>
          <a:xfrm>
            <a:off x="7995498" y="3599149"/>
            <a:ext cx="854474" cy="1239552"/>
          </a:xfrm>
          <a:prstGeom prst="rect">
            <a:avLst/>
          </a:prstGeom>
          <a:noFill/>
          <a:ln>
            <a:noFill/>
          </a:ln>
        </p:spPr>
      </p:pic>
      <p:pic>
        <p:nvPicPr>
          <p:cNvPr id="1337" name="Google Shape;1337;p173"/>
          <p:cNvPicPr preferRelativeResize="0"/>
          <p:nvPr/>
        </p:nvPicPr>
        <p:blipFill>
          <a:blip r:embed="rId7">
            <a:alphaModFix/>
          </a:blip>
          <a:stretch>
            <a:fillRect/>
          </a:stretch>
        </p:blipFill>
        <p:spPr>
          <a:xfrm>
            <a:off x="6793699" y="3331560"/>
            <a:ext cx="795450" cy="1275041"/>
          </a:xfrm>
          <a:prstGeom prst="rect">
            <a:avLst/>
          </a:prstGeom>
          <a:noFill/>
          <a:ln>
            <a:noFill/>
          </a:ln>
        </p:spPr>
      </p:pic>
      <p:cxnSp>
        <p:nvCxnSpPr>
          <p:cNvPr id="1338" name="Google Shape;1338;p173"/>
          <p:cNvCxnSpPr/>
          <p:nvPr/>
        </p:nvCxnSpPr>
        <p:spPr>
          <a:xfrm flipH="1" rot="10800000">
            <a:off x="7658100" y="4257900"/>
            <a:ext cx="323700" cy="9300"/>
          </a:xfrm>
          <a:prstGeom prst="straightConnector1">
            <a:avLst/>
          </a:prstGeom>
          <a:noFill/>
          <a:ln cap="flat" cmpd="sng" w="9525">
            <a:solidFill>
              <a:schemeClr val="accent4"/>
            </a:solidFill>
            <a:prstDash val="solid"/>
            <a:round/>
            <a:headEnd len="med" w="med" type="none"/>
            <a:tailEnd len="med" w="med" type="triangle"/>
          </a:ln>
        </p:spPr>
      </p:cxnSp>
      <p:sp>
        <p:nvSpPr>
          <p:cNvPr id="1339" name="Google Shape;1339;p173"/>
          <p:cNvSpPr/>
          <p:nvPr/>
        </p:nvSpPr>
        <p:spPr>
          <a:xfrm>
            <a:off x="5713098" y="526663"/>
            <a:ext cx="2216100" cy="238500"/>
          </a:xfrm>
          <a:prstGeom prst="snip2DiagRect">
            <a:avLst>
              <a:gd fmla="val 0" name="adj1"/>
              <a:gd fmla="val 38095" name="adj2"/>
            </a:avLst>
          </a:prstGeom>
          <a:solidFill>
            <a:srgbClr val="1AA756"/>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 GA - AVAILABLE NOW!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pic>
        <p:nvPicPr>
          <p:cNvPr id="1345" name="Google Shape;1345;p174"/>
          <p:cNvPicPr preferRelativeResize="0"/>
          <p:nvPr/>
        </p:nvPicPr>
        <p:blipFill rotWithShape="1">
          <a:blip r:embed="rId3">
            <a:alphaModFix/>
          </a:blip>
          <a:srcRect b="0" l="0" r="0" t="0"/>
          <a:stretch/>
        </p:blipFill>
        <p:spPr>
          <a:xfrm>
            <a:off x="5013937" y="2223824"/>
            <a:ext cx="1267734" cy="575175"/>
          </a:xfrm>
          <a:prstGeom prst="rect">
            <a:avLst/>
          </a:prstGeom>
          <a:noFill/>
          <a:ln>
            <a:noFill/>
          </a:ln>
        </p:spPr>
      </p:pic>
      <p:sp>
        <p:nvSpPr>
          <p:cNvPr id="1346" name="Google Shape;1346;p174"/>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u="sng">
                <a:solidFill>
                  <a:schemeClr val="hlink"/>
                </a:solidFill>
                <a:hlinkClick r:id="rId4"/>
              </a:rPr>
              <a:t>Azure Gov Cloud &amp; FedRAMP</a:t>
            </a:r>
            <a:endParaRPr/>
          </a:p>
        </p:txBody>
      </p:sp>
      <p:pic>
        <p:nvPicPr>
          <p:cNvPr id="1347" name="Google Shape;1347;p174"/>
          <p:cNvPicPr preferRelativeResize="0"/>
          <p:nvPr/>
        </p:nvPicPr>
        <p:blipFill rotWithShape="1">
          <a:blip r:embed="rId5">
            <a:alphaModFix/>
          </a:blip>
          <a:srcRect b="0" l="0" r="0" t="0"/>
          <a:stretch/>
        </p:blipFill>
        <p:spPr>
          <a:xfrm>
            <a:off x="5012762" y="882288"/>
            <a:ext cx="1270083" cy="1568568"/>
          </a:xfrm>
          <a:prstGeom prst="rect">
            <a:avLst/>
          </a:prstGeom>
          <a:noFill/>
          <a:ln>
            <a:noFill/>
          </a:ln>
        </p:spPr>
      </p:pic>
      <p:pic>
        <p:nvPicPr>
          <p:cNvPr id="1348" name="Google Shape;1348;p174"/>
          <p:cNvPicPr preferRelativeResize="0"/>
          <p:nvPr/>
        </p:nvPicPr>
        <p:blipFill rotWithShape="1">
          <a:blip r:embed="rId5">
            <a:alphaModFix/>
          </a:blip>
          <a:srcRect b="0" l="0" r="0" t="0"/>
          <a:stretch/>
        </p:blipFill>
        <p:spPr>
          <a:xfrm>
            <a:off x="516381" y="734025"/>
            <a:ext cx="1275553" cy="1575302"/>
          </a:xfrm>
          <a:prstGeom prst="rect">
            <a:avLst/>
          </a:prstGeom>
          <a:noFill/>
          <a:ln>
            <a:noFill/>
          </a:ln>
        </p:spPr>
      </p:pic>
      <p:sp>
        <p:nvSpPr>
          <p:cNvPr id="1349" name="Google Shape;1349;p174"/>
          <p:cNvSpPr txBox="1"/>
          <p:nvPr/>
        </p:nvSpPr>
        <p:spPr>
          <a:xfrm>
            <a:off x="6354875" y="1317979"/>
            <a:ext cx="2572200" cy="697200"/>
          </a:xfrm>
          <a:prstGeom prst="rect">
            <a:avLst/>
          </a:prstGeom>
          <a:noFill/>
          <a:ln>
            <a:noFill/>
          </a:ln>
        </p:spPr>
        <p:txBody>
          <a:bodyPr anchorCtr="0" anchor="t" bIns="91425" lIns="91425" spcFirstLastPara="1" rIns="91425" wrap="square" tIns="91425">
            <a:noAutofit/>
          </a:bodyPr>
          <a:lstStyle/>
          <a:p>
            <a:pPr indent="-169862" lvl="0" marL="174625" marR="0" rtl="0" algn="l">
              <a:spcBef>
                <a:spcPts val="0"/>
              </a:spcBef>
              <a:spcAft>
                <a:spcPts val="0"/>
              </a:spcAft>
              <a:buClr>
                <a:schemeClr val="lt1"/>
              </a:buClr>
              <a:buSzPts val="1400"/>
              <a:buFont typeface="Barlow"/>
              <a:buChar char="▪"/>
            </a:pPr>
            <a:r>
              <a:rPr lang="en" sz="1400">
                <a:solidFill>
                  <a:srgbClr val="FFFFFF"/>
                </a:solidFill>
                <a:latin typeface="Barlow"/>
                <a:ea typeface="Barlow"/>
                <a:cs typeface="Barlow"/>
                <a:sym typeface="Barlow"/>
              </a:rPr>
              <a:t>FedRAMP High </a:t>
            </a:r>
            <a:r>
              <a:rPr lang="en" sz="1400">
                <a:solidFill>
                  <a:srgbClr val="FFFFFF"/>
                </a:solidFill>
                <a:latin typeface="Barlow"/>
                <a:ea typeface="Barlow"/>
                <a:cs typeface="Barlow"/>
                <a:sym typeface="Barlow"/>
              </a:rPr>
              <a:t>GovCloud </a:t>
            </a:r>
            <a:r>
              <a:rPr lang="en" sz="1400">
                <a:solidFill>
                  <a:srgbClr val="FFFFFF"/>
                </a:solidFill>
                <a:latin typeface="Barlow"/>
                <a:ea typeface="Barlow"/>
                <a:cs typeface="Barlow"/>
                <a:sym typeface="Barlow"/>
              </a:rPr>
              <a:t> </a:t>
            </a:r>
            <a:endParaRPr sz="1400">
              <a:solidFill>
                <a:srgbClr val="FFFFFF"/>
              </a:solidFill>
              <a:latin typeface="Barlow"/>
              <a:ea typeface="Barlow"/>
              <a:cs typeface="Barlow"/>
              <a:sym typeface="Barlow"/>
            </a:endParaRPr>
          </a:p>
          <a:p>
            <a:pPr indent="0" lvl="0" marL="914400" marR="0" rtl="0" algn="l">
              <a:spcBef>
                <a:spcPts val="0"/>
              </a:spcBef>
              <a:spcAft>
                <a:spcPts val="0"/>
              </a:spcAft>
              <a:buNone/>
            </a:pPr>
            <a:r>
              <a:t/>
            </a:r>
            <a:endParaRPr>
              <a:solidFill>
                <a:srgbClr val="FFFFFF"/>
              </a:solidFill>
              <a:latin typeface="Barlow"/>
              <a:ea typeface="Barlow"/>
              <a:cs typeface="Barlow"/>
              <a:sym typeface="Barlow"/>
            </a:endParaRPr>
          </a:p>
          <a:p>
            <a:pPr indent="0" lvl="0" marL="546100" marR="0" rtl="0" algn="l">
              <a:spcBef>
                <a:spcPts val="0"/>
              </a:spcBef>
              <a:spcAft>
                <a:spcPts val="0"/>
              </a:spcAft>
              <a:buClr>
                <a:schemeClr val="accent2"/>
              </a:buClr>
              <a:buSzPts val="1400"/>
              <a:buFont typeface="Noto Sans Symbols"/>
              <a:buNone/>
            </a:pPr>
            <a:r>
              <a:t/>
            </a:r>
            <a:endParaRPr sz="1400">
              <a:solidFill>
                <a:srgbClr val="FFFFFF"/>
              </a:solidFill>
              <a:latin typeface="Barlow"/>
              <a:ea typeface="Barlow"/>
              <a:cs typeface="Barlow"/>
              <a:sym typeface="Barlow"/>
            </a:endParaRPr>
          </a:p>
        </p:txBody>
      </p:sp>
      <p:sp>
        <p:nvSpPr>
          <p:cNvPr id="1350" name="Google Shape;1350;p174"/>
          <p:cNvSpPr txBox="1"/>
          <p:nvPr/>
        </p:nvSpPr>
        <p:spPr>
          <a:xfrm>
            <a:off x="1862127" y="1317979"/>
            <a:ext cx="2572200" cy="1261800"/>
          </a:xfrm>
          <a:prstGeom prst="rect">
            <a:avLst/>
          </a:prstGeom>
          <a:noFill/>
          <a:ln>
            <a:noFill/>
          </a:ln>
        </p:spPr>
        <p:txBody>
          <a:bodyPr anchorCtr="0" anchor="t" bIns="91425" lIns="91425" spcFirstLastPara="1" rIns="91425" wrap="square" tIns="91425">
            <a:noAutofit/>
          </a:bodyPr>
          <a:lstStyle/>
          <a:p>
            <a:pPr indent="-174625" lvl="0" marL="174625" marR="0" rtl="0" algn="l">
              <a:spcBef>
                <a:spcPts val="0"/>
              </a:spcBef>
              <a:spcAft>
                <a:spcPts val="0"/>
              </a:spcAft>
              <a:buClr>
                <a:schemeClr val="lt1"/>
              </a:buClr>
              <a:buSzPts val="1400"/>
              <a:buFont typeface="Barlow"/>
              <a:buChar char="▪"/>
            </a:pPr>
            <a:r>
              <a:rPr lang="en" sz="1400">
                <a:solidFill>
                  <a:srgbClr val="FFFFFF"/>
                </a:solidFill>
                <a:latin typeface="Barlow"/>
                <a:ea typeface="Barlow"/>
                <a:cs typeface="Barlow"/>
                <a:sym typeface="Barlow"/>
              </a:rPr>
              <a:t>FedRAMP High Public  </a:t>
            </a:r>
            <a:endParaRPr sz="1400">
              <a:solidFill>
                <a:srgbClr val="FFFFFF"/>
              </a:solidFill>
              <a:latin typeface="Barlow"/>
              <a:ea typeface="Barlow"/>
              <a:cs typeface="Barlow"/>
              <a:sym typeface="Barlow"/>
            </a:endParaRPr>
          </a:p>
          <a:p>
            <a:pPr indent="-157162" lvl="1" marL="514350" marR="0" rtl="0" algn="l">
              <a:spcBef>
                <a:spcPts val="0"/>
              </a:spcBef>
              <a:spcAft>
                <a:spcPts val="0"/>
              </a:spcAft>
              <a:buClr>
                <a:schemeClr val="lt1"/>
              </a:buClr>
              <a:buSzPts val="1200"/>
              <a:buFont typeface="Barlow"/>
              <a:buChar char="▪"/>
            </a:pPr>
            <a:r>
              <a:rPr i="0" lang="en" sz="1200" u="none" cap="none" strike="noStrike">
                <a:solidFill>
                  <a:srgbClr val="FFFFFF"/>
                </a:solidFill>
                <a:latin typeface="Barlow"/>
                <a:ea typeface="Barlow"/>
                <a:cs typeface="Barlow"/>
                <a:sym typeface="Barlow"/>
              </a:rPr>
              <a:t>US East</a:t>
            </a:r>
            <a:endParaRPr i="0" sz="1200" u="none" cap="none" strike="noStrike">
              <a:solidFill>
                <a:srgbClr val="FFFFFF"/>
              </a:solidFill>
              <a:latin typeface="Barlow"/>
              <a:ea typeface="Barlow"/>
              <a:cs typeface="Barlow"/>
              <a:sym typeface="Barlow"/>
            </a:endParaRPr>
          </a:p>
          <a:p>
            <a:pPr indent="-157162" lvl="1" marL="514350" marR="0" rtl="0" algn="l">
              <a:spcBef>
                <a:spcPts val="0"/>
              </a:spcBef>
              <a:spcAft>
                <a:spcPts val="0"/>
              </a:spcAft>
              <a:buClr>
                <a:schemeClr val="lt1"/>
              </a:buClr>
              <a:buSzPts val="1200"/>
              <a:buFont typeface="Barlow"/>
              <a:buChar char="▪"/>
            </a:pPr>
            <a:r>
              <a:rPr i="0" lang="en" sz="1200" u="none" cap="none" strike="noStrike">
                <a:solidFill>
                  <a:srgbClr val="FFFFFF"/>
                </a:solidFill>
                <a:latin typeface="Barlow"/>
                <a:ea typeface="Barlow"/>
                <a:cs typeface="Barlow"/>
                <a:sym typeface="Barlow"/>
              </a:rPr>
              <a:t>US West2</a:t>
            </a:r>
            <a:endParaRPr i="0" sz="1200" u="none" cap="none" strike="noStrike">
              <a:solidFill>
                <a:srgbClr val="FFFFFF"/>
              </a:solidFill>
              <a:latin typeface="Barlow"/>
              <a:ea typeface="Barlow"/>
              <a:cs typeface="Barlow"/>
              <a:sym typeface="Barlow"/>
            </a:endParaRPr>
          </a:p>
          <a:p>
            <a:pPr indent="-157162" lvl="1" marL="514350" marR="0" rtl="0" algn="l">
              <a:spcBef>
                <a:spcPts val="0"/>
              </a:spcBef>
              <a:spcAft>
                <a:spcPts val="0"/>
              </a:spcAft>
              <a:buClr>
                <a:schemeClr val="lt1"/>
              </a:buClr>
              <a:buSzPts val="1200"/>
              <a:buFont typeface="Barlow"/>
              <a:buChar char="▪"/>
            </a:pPr>
            <a:r>
              <a:rPr i="0" lang="en" sz="1200" u="none" cap="none" strike="noStrike">
                <a:solidFill>
                  <a:srgbClr val="FFFFFF"/>
                </a:solidFill>
                <a:latin typeface="Barlow"/>
                <a:ea typeface="Barlow"/>
                <a:cs typeface="Barlow"/>
                <a:sym typeface="Barlow"/>
              </a:rPr>
              <a:t>US South Central</a:t>
            </a:r>
            <a:endParaRPr i="0" sz="1200" u="none" cap="none" strike="noStrike">
              <a:solidFill>
                <a:srgbClr val="FFFFFF"/>
              </a:solidFill>
              <a:latin typeface="Barlow"/>
              <a:ea typeface="Barlow"/>
              <a:cs typeface="Barlow"/>
              <a:sym typeface="Barlow"/>
            </a:endParaRPr>
          </a:p>
          <a:p>
            <a:pPr indent="0" lvl="0" marL="0" marR="0" rtl="0" algn="l">
              <a:spcBef>
                <a:spcPts val="0"/>
              </a:spcBef>
              <a:spcAft>
                <a:spcPts val="0"/>
              </a:spcAft>
              <a:buNone/>
            </a:pPr>
            <a:r>
              <a:t/>
            </a:r>
            <a:endParaRPr>
              <a:solidFill>
                <a:srgbClr val="FFFFFF"/>
              </a:solidFill>
              <a:latin typeface="Barlow"/>
              <a:ea typeface="Barlow"/>
              <a:cs typeface="Barlow"/>
              <a:sym typeface="Barlow"/>
            </a:endParaRPr>
          </a:p>
        </p:txBody>
      </p:sp>
      <p:pic>
        <p:nvPicPr>
          <p:cNvPr id="1351" name="Google Shape;1351;p174"/>
          <p:cNvPicPr preferRelativeResize="0"/>
          <p:nvPr/>
        </p:nvPicPr>
        <p:blipFill rotWithShape="1">
          <a:blip r:embed="rId6">
            <a:alphaModFix/>
          </a:blip>
          <a:srcRect b="0" l="0" r="0" t="0"/>
          <a:stretch/>
        </p:blipFill>
        <p:spPr>
          <a:xfrm>
            <a:off x="516380" y="2327060"/>
            <a:ext cx="1275552" cy="368715"/>
          </a:xfrm>
          <a:prstGeom prst="rect">
            <a:avLst/>
          </a:prstGeom>
          <a:noFill/>
          <a:ln>
            <a:noFill/>
          </a:ln>
        </p:spPr>
      </p:pic>
      <p:sp>
        <p:nvSpPr>
          <p:cNvPr id="1352" name="Google Shape;1352;p174"/>
          <p:cNvSpPr/>
          <p:nvPr/>
        </p:nvSpPr>
        <p:spPr>
          <a:xfrm>
            <a:off x="2149433" y="1104397"/>
            <a:ext cx="1524000" cy="238500"/>
          </a:xfrm>
          <a:prstGeom prst="snip2DiagRect">
            <a:avLst>
              <a:gd fmla="val 0" name="adj1"/>
              <a:gd fmla="val 38095" name="adj2"/>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CURRENTLY PREVIEW</a:t>
            </a:r>
            <a:endParaRPr/>
          </a:p>
        </p:txBody>
      </p:sp>
      <p:sp>
        <p:nvSpPr>
          <p:cNvPr id="1353" name="Google Shape;1353;p174"/>
          <p:cNvSpPr/>
          <p:nvPr/>
        </p:nvSpPr>
        <p:spPr>
          <a:xfrm>
            <a:off x="6492833" y="1104397"/>
            <a:ext cx="1524000" cy="238500"/>
          </a:xfrm>
          <a:prstGeom prst="snip2DiagRect">
            <a:avLst>
              <a:gd fmla="val 0" name="adj1"/>
              <a:gd fmla="val 38095" name="adj2"/>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CURRENTLY PREVIEW</a:t>
            </a:r>
            <a:endParaRPr/>
          </a:p>
        </p:txBody>
      </p:sp>
      <p:sp>
        <p:nvSpPr>
          <p:cNvPr id="1354" name="Google Shape;1354;p174"/>
          <p:cNvSpPr txBox="1"/>
          <p:nvPr/>
        </p:nvSpPr>
        <p:spPr>
          <a:xfrm>
            <a:off x="222525" y="2879900"/>
            <a:ext cx="6270300" cy="3000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3600">
                <a:solidFill>
                  <a:schemeClr val="lt1"/>
                </a:solidFill>
                <a:latin typeface="Barlow"/>
                <a:ea typeface="Barlow"/>
                <a:cs typeface="Barlow"/>
                <a:sym typeface="Barlow"/>
              </a:rPr>
              <a:t>Azure China (Mooncake)</a:t>
            </a:r>
            <a:endParaRPr sz="3600">
              <a:solidFill>
                <a:schemeClr val="lt1"/>
              </a:solidFill>
              <a:latin typeface="Barlow"/>
              <a:ea typeface="Barlow"/>
              <a:cs typeface="Barlow"/>
              <a:sym typeface="Barlow"/>
            </a:endParaRPr>
          </a:p>
        </p:txBody>
      </p:sp>
      <p:sp>
        <p:nvSpPr>
          <p:cNvPr id="1355" name="Google Shape;1355;p174"/>
          <p:cNvSpPr txBox="1"/>
          <p:nvPr>
            <p:ph idx="4294967295" type="body"/>
          </p:nvPr>
        </p:nvSpPr>
        <p:spPr>
          <a:xfrm>
            <a:off x="623250" y="3457502"/>
            <a:ext cx="8445000" cy="2053800"/>
          </a:xfrm>
          <a:prstGeom prst="rect">
            <a:avLst/>
          </a:prstGeom>
        </p:spPr>
        <p:txBody>
          <a:bodyPr anchorCtr="0" anchor="t" bIns="45700" lIns="0" spcFirstLastPara="1" rIns="0" wrap="square" tIns="45700">
            <a:noAutofit/>
          </a:bodyPr>
          <a:lstStyle/>
          <a:p>
            <a:pPr indent="-361950" lvl="0" marL="457200" rtl="0" algn="l">
              <a:lnSpc>
                <a:spcPct val="100000"/>
              </a:lnSpc>
              <a:spcBef>
                <a:spcPts val="750"/>
              </a:spcBef>
              <a:spcAft>
                <a:spcPts val="0"/>
              </a:spcAft>
              <a:buClr>
                <a:srgbClr val="FFFFFF"/>
              </a:buClr>
              <a:buSzPts val="2100"/>
              <a:buChar char="▪"/>
            </a:pPr>
            <a:r>
              <a:rPr lang="en">
                <a:solidFill>
                  <a:srgbClr val="FFFFFF"/>
                </a:solidFill>
              </a:rPr>
              <a:t>Azure Databricks available in China</a:t>
            </a:r>
            <a:endParaRPr>
              <a:solidFill>
                <a:srgbClr val="FFFFFF"/>
              </a:solidFill>
            </a:endParaRPr>
          </a:p>
          <a:p>
            <a:pPr indent="-361950" lvl="0" marL="457200" rtl="0" algn="l">
              <a:lnSpc>
                <a:spcPct val="100000"/>
              </a:lnSpc>
              <a:spcBef>
                <a:spcPts val="0"/>
              </a:spcBef>
              <a:spcAft>
                <a:spcPts val="0"/>
              </a:spcAft>
              <a:buClr>
                <a:srgbClr val="FFFFFF"/>
              </a:buClr>
              <a:buSzPts val="2100"/>
              <a:buChar char="▪"/>
            </a:pPr>
            <a:r>
              <a:rPr lang="en">
                <a:solidFill>
                  <a:srgbClr val="FFFFFF"/>
                </a:solidFill>
              </a:rPr>
              <a:t>Gated Public Preview in Calendar Q3</a:t>
            </a:r>
            <a:endParaRPr>
              <a:solidFill>
                <a:srgbClr val="FFFFFF"/>
              </a:solidFill>
            </a:endParaRPr>
          </a:p>
          <a:p>
            <a:pPr indent="-361950" lvl="0" marL="457200" rtl="0" algn="l">
              <a:lnSpc>
                <a:spcPct val="100000"/>
              </a:lnSpc>
              <a:spcBef>
                <a:spcPts val="0"/>
              </a:spcBef>
              <a:spcAft>
                <a:spcPts val="0"/>
              </a:spcAft>
              <a:buClr>
                <a:srgbClr val="FFFFFF"/>
              </a:buClr>
              <a:buSzPts val="2100"/>
              <a:buChar char="▪"/>
            </a:pPr>
            <a:r>
              <a:rPr lang="en">
                <a:solidFill>
                  <a:srgbClr val="FFFFFF"/>
                </a:solidFill>
              </a:rPr>
              <a:t>GA in Calendar Q4</a:t>
            </a:r>
            <a:endParaRPr>
              <a:solidFill>
                <a:srgbClr val="FFFFFF"/>
              </a:solidFill>
            </a:endParaRPr>
          </a:p>
        </p:txBody>
      </p:sp>
      <p:sp>
        <p:nvSpPr>
          <p:cNvPr id="1356" name="Google Shape;1356;p174"/>
          <p:cNvSpPr/>
          <p:nvPr/>
        </p:nvSpPr>
        <p:spPr>
          <a:xfrm>
            <a:off x="5012758" y="3104447"/>
            <a:ext cx="1524000" cy="238500"/>
          </a:xfrm>
          <a:prstGeom prst="snip2DiagRect">
            <a:avLst>
              <a:gd fmla="val 0" name="adj1"/>
              <a:gd fmla="val 38095" name="adj2"/>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CURRENTLY PREVIEW</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75"/>
          <p:cNvSpPr txBox="1"/>
          <p:nvPr>
            <p:ph type="title"/>
          </p:nvPr>
        </p:nvSpPr>
        <p:spPr>
          <a:xfrm>
            <a:off x="873296" y="1889412"/>
            <a:ext cx="7397400" cy="1065900"/>
          </a:xfrm>
          <a:prstGeom prst="rect">
            <a:avLst/>
          </a:prstGeom>
          <a:noFill/>
          <a:ln>
            <a:noFill/>
          </a:ln>
        </p:spPr>
        <p:txBody>
          <a:bodyPr anchorCtr="0" anchor="b" bIns="134450" lIns="0" spcFirstLastPara="1" rIns="0" wrap="square" tIns="0">
            <a:noAutofit/>
          </a:bodyPr>
          <a:lstStyle/>
          <a:p>
            <a:pPr indent="0" lvl="0" marL="0" rtl="0" algn="ctr">
              <a:spcBef>
                <a:spcPts val="600"/>
              </a:spcBef>
              <a:spcAft>
                <a:spcPts val="0"/>
              </a:spcAft>
              <a:buClr>
                <a:srgbClr val="000000"/>
              </a:buClr>
              <a:buSzPts val="3000"/>
              <a:buFont typeface="Arial"/>
              <a:buNone/>
            </a:pPr>
            <a:r>
              <a:rPr lang="en" sz="5000"/>
              <a:t>What is </a:t>
            </a:r>
            <a:r>
              <a:rPr lang="en" sz="5000"/>
              <a:t>Coming</a:t>
            </a:r>
            <a:r>
              <a:rPr lang="en" sz="5000"/>
              <a:t> Soon in </a:t>
            </a:r>
            <a:endParaRPr sz="5000"/>
          </a:p>
          <a:p>
            <a:pPr indent="0" lvl="0" marL="0" rtl="0" algn="ctr">
              <a:spcBef>
                <a:spcPts val="600"/>
              </a:spcBef>
              <a:spcAft>
                <a:spcPts val="0"/>
              </a:spcAft>
              <a:buClr>
                <a:srgbClr val="000000"/>
              </a:buClr>
              <a:buSzPts val="3000"/>
              <a:buFont typeface="Arial"/>
              <a:buNone/>
            </a:pPr>
            <a:r>
              <a:rPr lang="en" sz="5000"/>
              <a:t>Azure Databricks</a:t>
            </a:r>
            <a:endParaRPr sz="5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76"/>
          <p:cNvSpPr/>
          <p:nvPr/>
        </p:nvSpPr>
        <p:spPr>
          <a:xfrm>
            <a:off x="371779" y="1519793"/>
            <a:ext cx="3590400" cy="400500"/>
          </a:xfrm>
          <a:prstGeom prst="snipRoundRect">
            <a:avLst>
              <a:gd fmla="val 0" name="adj1"/>
              <a:gd fmla="val 35106" name="adj2"/>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368" name="Google Shape;1368;p176"/>
          <p:cNvSpPr/>
          <p:nvPr/>
        </p:nvSpPr>
        <p:spPr>
          <a:xfrm>
            <a:off x="5012321" y="1519793"/>
            <a:ext cx="3590400" cy="400500"/>
          </a:xfrm>
          <a:prstGeom prst="snipRoundRect">
            <a:avLst>
              <a:gd fmla="val 0" name="adj1"/>
              <a:gd fmla="val 35106" name="adj2"/>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369" name="Google Shape;1369;p176"/>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a:t>BI Experience</a:t>
            </a:r>
            <a:endParaRPr/>
          </a:p>
        </p:txBody>
      </p:sp>
      <p:sp>
        <p:nvSpPr>
          <p:cNvPr id="1370" name="Google Shape;1370;p176"/>
          <p:cNvSpPr txBox="1"/>
          <p:nvPr/>
        </p:nvSpPr>
        <p:spPr>
          <a:xfrm>
            <a:off x="1110477" y="1521583"/>
            <a:ext cx="21129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000"/>
              <a:buFont typeface="Barlow"/>
              <a:buNone/>
            </a:pPr>
            <a:r>
              <a:rPr lang="en" sz="2000">
                <a:solidFill>
                  <a:schemeClr val="lt1"/>
                </a:solidFill>
                <a:latin typeface="Barlow"/>
                <a:ea typeface="Barlow"/>
                <a:cs typeface="Barlow"/>
                <a:sym typeface="Barlow"/>
              </a:rPr>
              <a:t>PERFORMANCE</a:t>
            </a:r>
            <a:endParaRPr sz="1349">
              <a:solidFill>
                <a:schemeClr val="lt1"/>
              </a:solidFill>
              <a:latin typeface="Barlow"/>
              <a:ea typeface="Barlow"/>
              <a:cs typeface="Barlow"/>
              <a:sym typeface="Barlow"/>
            </a:endParaRPr>
          </a:p>
        </p:txBody>
      </p:sp>
      <p:sp>
        <p:nvSpPr>
          <p:cNvPr id="1371" name="Google Shape;1371;p176"/>
          <p:cNvSpPr txBox="1"/>
          <p:nvPr/>
        </p:nvSpPr>
        <p:spPr>
          <a:xfrm>
            <a:off x="5065059" y="1528736"/>
            <a:ext cx="34848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000"/>
              <a:buFont typeface="Barlow"/>
              <a:buNone/>
            </a:pPr>
            <a:r>
              <a:rPr lang="en" sz="2000">
                <a:solidFill>
                  <a:schemeClr val="lt1"/>
                </a:solidFill>
                <a:latin typeface="Barlow"/>
                <a:ea typeface="Barlow"/>
                <a:cs typeface="Barlow"/>
                <a:sym typeface="Barlow"/>
              </a:rPr>
              <a:t>POWER BI CONNECTOR</a:t>
            </a:r>
            <a:endParaRPr sz="1349">
              <a:solidFill>
                <a:schemeClr val="lt1"/>
              </a:solidFill>
              <a:latin typeface="Barlow"/>
              <a:ea typeface="Barlow"/>
              <a:cs typeface="Barlow"/>
              <a:sym typeface="Barlow"/>
            </a:endParaRPr>
          </a:p>
        </p:txBody>
      </p:sp>
      <p:sp>
        <p:nvSpPr>
          <p:cNvPr id="1372" name="Google Shape;1372;p176"/>
          <p:cNvSpPr txBox="1"/>
          <p:nvPr/>
        </p:nvSpPr>
        <p:spPr>
          <a:xfrm>
            <a:off x="967612" y="1937319"/>
            <a:ext cx="3168000" cy="1095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accent4"/>
              </a:buClr>
              <a:buSzPts val="1349"/>
              <a:buFont typeface="Barlow"/>
              <a:buNone/>
            </a:pPr>
            <a:r>
              <a:rPr lang="en" sz="1549">
                <a:solidFill>
                  <a:schemeClr val="accent4"/>
                </a:solidFill>
                <a:latin typeface="Barlow"/>
                <a:ea typeface="Barlow"/>
                <a:cs typeface="Barlow"/>
                <a:sym typeface="Barlow"/>
              </a:rPr>
              <a:t>Low Delta Metadata Latency</a:t>
            </a:r>
            <a:endParaRPr sz="1549">
              <a:solidFill>
                <a:schemeClr val="accent4"/>
              </a:solidFill>
              <a:latin typeface="Barlow"/>
              <a:ea typeface="Barlow"/>
              <a:cs typeface="Barlow"/>
              <a:sym typeface="Barlow"/>
            </a:endParaRPr>
          </a:p>
          <a:p>
            <a:pPr indent="0" lvl="0" marL="0" marR="0" rtl="0" algn="l">
              <a:spcBef>
                <a:spcPts val="0"/>
              </a:spcBef>
              <a:spcAft>
                <a:spcPts val="0"/>
              </a:spcAft>
              <a:buClr>
                <a:schemeClr val="dk1"/>
              </a:buClr>
              <a:buSzPts val="1100"/>
              <a:buFont typeface="Arial"/>
              <a:buNone/>
            </a:pPr>
            <a:r>
              <a:rPr lang="en" sz="1350">
                <a:solidFill>
                  <a:schemeClr val="lt1"/>
                </a:solidFill>
                <a:latin typeface="Barlow"/>
                <a:ea typeface="Barlow"/>
                <a:cs typeface="Barlow"/>
                <a:sym typeface="Barlow"/>
              </a:rPr>
              <a:t>Improved read performance regardless of number of Delta tables in a query or table sizes</a:t>
            </a:r>
            <a:endParaRPr>
              <a:solidFill>
                <a:schemeClr val="lt1"/>
              </a:solidFill>
              <a:latin typeface="Barlow"/>
              <a:ea typeface="Barlow"/>
              <a:cs typeface="Barlow"/>
              <a:sym typeface="Barlow"/>
            </a:endParaRPr>
          </a:p>
          <a:p>
            <a:pPr indent="0" lvl="0" marL="0" marR="0" rtl="0" algn="l">
              <a:spcBef>
                <a:spcPts val="0"/>
              </a:spcBef>
              <a:spcAft>
                <a:spcPts val="0"/>
              </a:spcAft>
              <a:buClr>
                <a:schemeClr val="dk1"/>
              </a:buClr>
              <a:buSzPts val="1100"/>
              <a:buFont typeface="Arial"/>
              <a:buNone/>
            </a:pPr>
            <a:r>
              <a:t/>
            </a:r>
            <a:endParaRPr sz="1549">
              <a:solidFill>
                <a:srgbClr val="FFFFFF"/>
              </a:solidFill>
              <a:latin typeface="Barlow"/>
              <a:ea typeface="Barlow"/>
              <a:cs typeface="Barlow"/>
              <a:sym typeface="Barlow"/>
            </a:endParaRPr>
          </a:p>
        </p:txBody>
      </p:sp>
      <p:pic>
        <p:nvPicPr>
          <p:cNvPr id="1373" name="Google Shape;1373;p176"/>
          <p:cNvPicPr preferRelativeResize="0"/>
          <p:nvPr/>
        </p:nvPicPr>
        <p:blipFill rotWithShape="1">
          <a:blip r:embed="rId3">
            <a:alphaModFix/>
          </a:blip>
          <a:srcRect b="0" l="0" r="76842" t="0"/>
          <a:stretch/>
        </p:blipFill>
        <p:spPr>
          <a:xfrm>
            <a:off x="353288" y="2158382"/>
            <a:ext cx="488226" cy="430865"/>
          </a:xfrm>
          <a:prstGeom prst="rect">
            <a:avLst/>
          </a:prstGeom>
          <a:noFill/>
          <a:ln>
            <a:noFill/>
          </a:ln>
        </p:spPr>
      </p:pic>
      <p:grpSp>
        <p:nvGrpSpPr>
          <p:cNvPr id="1374" name="Google Shape;1374;p176"/>
          <p:cNvGrpSpPr/>
          <p:nvPr/>
        </p:nvGrpSpPr>
        <p:grpSpPr>
          <a:xfrm>
            <a:off x="370302" y="3465755"/>
            <a:ext cx="436522" cy="430844"/>
            <a:chOff x="607450" y="3912500"/>
            <a:chExt cx="488225" cy="481875"/>
          </a:xfrm>
        </p:grpSpPr>
        <p:sp>
          <p:nvSpPr>
            <p:cNvPr id="1375" name="Google Shape;1375;p176"/>
            <p:cNvSpPr/>
            <p:nvPr/>
          </p:nvSpPr>
          <p:spPr>
            <a:xfrm rot="5400000">
              <a:off x="909587" y="3902750"/>
              <a:ext cx="171600" cy="191100"/>
            </a:xfrm>
            <a:prstGeom prst="chevron">
              <a:avLst>
                <a:gd fmla="val 5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376" name="Google Shape;1376;p176"/>
            <p:cNvSpPr/>
            <p:nvPr/>
          </p:nvSpPr>
          <p:spPr>
            <a:xfrm rot="5400000">
              <a:off x="909587" y="4058355"/>
              <a:ext cx="171600" cy="191100"/>
            </a:xfrm>
            <a:prstGeom prst="chevron">
              <a:avLst>
                <a:gd fmla="val 5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377" name="Google Shape;1377;p176"/>
            <p:cNvSpPr/>
            <p:nvPr/>
          </p:nvSpPr>
          <p:spPr>
            <a:xfrm rot="5400000">
              <a:off x="914325" y="4211638"/>
              <a:ext cx="171600" cy="191100"/>
            </a:xfrm>
            <a:prstGeom prst="chevron">
              <a:avLst>
                <a:gd fmla="val 5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378" name="Google Shape;1378;p176"/>
            <p:cNvSpPr/>
            <p:nvPr/>
          </p:nvSpPr>
          <p:spPr>
            <a:xfrm rot="-5400000">
              <a:off x="621938" y="4213025"/>
              <a:ext cx="171600" cy="191100"/>
            </a:xfrm>
            <a:prstGeom prst="chevron">
              <a:avLst>
                <a:gd fmla="val 5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379" name="Google Shape;1379;p176"/>
            <p:cNvSpPr/>
            <p:nvPr/>
          </p:nvSpPr>
          <p:spPr>
            <a:xfrm rot="-5400000">
              <a:off x="621938" y="4057420"/>
              <a:ext cx="171600" cy="191100"/>
            </a:xfrm>
            <a:prstGeom prst="chevron">
              <a:avLst>
                <a:gd fmla="val 5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380" name="Google Shape;1380;p176"/>
            <p:cNvSpPr/>
            <p:nvPr/>
          </p:nvSpPr>
          <p:spPr>
            <a:xfrm rot="-5400000">
              <a:off x="617200" y="3904137"/>
              <a:ext cx="171600" cy="191100"/>
            </a:xfrm>
            <a:prstGeom prst="chevron">
              <a:avLst>
                <a:gd fmla="val 50000" name="adj"/>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sp>
        <p:nvSpPr>
          <p:cNvPr id="1381" name="Google Shape;1381;p176"/>
          <p:cNvSpPr txBox="1"/>
          <p:nvPr/>
        </p:nvSpPr>
        <p:spPr>
          <a:xfrm>
            <a:off x="5760775" y="2214801"/>
            <a:ext cx="3168000" cy="23856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1200"/>
              <a:buFont typeface="Barlow"/>
              <a:buNone/>
            </a:pPr>
            <a:r>
              <a:rPr lang="en">
                <a:solidFill>
                  <a:schemeClr val="lt1"/>
                </a:solidFill>
                <a:latin typeface="Barlow"/>
                <a:ea typeface="Barlow"/>
                <a:cs typeface="Barlow"/>
                <a:sym typeface="Barlow"/>
              </a:rPr>
              <a:t>Simple configuration dialog</a:t>
            </a:r>
            <a:br>
              <a:rPr lang="en">
                <a:solidFill>
                  <a:schemeClr val="lt1"/>
                </a:solidFill>
                <a:latin typeface="Barlow"/>
                <a:ea typeface="Barlow"/>
                <a:cs typeface="Barlow"/>
                <a:sym typeface="Barlow"/>
              </a:rPr>
            </a:br>
            <a:endParaRPr>
              <a:solidFill>
                <a:schemeClr val="lt1"/>
              </a:solidFill>
              <a:latin typeface="Barlow"/>
              <a:ea typeface="Barlow"/>
              <a:cs typeface="Barlow"/>
              <a:sym typeface="Barlow"/>
            </a:endParaRPr>
          </a:p>
          <a:p>
            <a:pPr indent="0" lvl="0" marL="0" marR="0" rtl="0" algn="l">
              <a:spcBef>
                <a:spcPts val="0"/>
              </a:spcBef>
              <a:spcAft>
                <a:spcPts val="0"/>
              </a:spcAft>
              <a:buClr>
                <a:schemeClr val="lt1"/>
              </a:buClr>
              <a:buSzPts val="1200"/>
              <a:buFont typeface="Barlow"/>
              <a:buNone/>
            </a:pPr>
            <a:r>
              <a:rPr lang="en">
                <a:solidFill>
                  <a:schemeClr val="lt1"/>
                </a:solidFill>
                <a:latin typeface="Barlow"/>
                <a:ea typeface="Barlow"/>
                <a:cs typeface="Barlow"/>
                <a:sym typeface="Barlow"/>
              </a:rPr>
              <a:t>Reliable connections using latest Databricks drivers</a:t>
            </a:r>
            <a:br>
              <a:rPr lang="en">
                <a:solidFill>
                  <a:schemeClr val="lt1"/>
                </a:solidFill>
                <a:latin typeface="Barlow"/>
                <a:ea typeface="Barlow"/>
                <a:cs typeface="Barlow"/>
                <a:sym typeface="Barlow"/>
              </a:rPr>
            </a:br>
            <a:endParaRPr>
              <a:solidFill>
                <a:schemeClr val="lt1"/>
              </a:solidFill>
              <a:latin typeface="Barlow"/>
              <a:ea typeface="Barlow"/>
              <a:cs typeface="Barlow"/>
              <a:sym typeface="Barlow"/>
            </a:endParaRPr>
          </a:p>
          <a:p>
            <a:pPr indent="0" lvl="0" marL="0" marR="0" rtl="0" algn="l">
              <a:spcBef>
                <a:spcPts val="0"/>
              </a:spcBef>
              <a:spcAft>
                <a:spcPts val="0"/>
              </a:spcAft>
              <a:buClr>
                <a:schemeClr val="lt1"/>
              </a:buClr>
              <a:buSzPts val="1200"/>
              <a:buFont typeface="Barlow"/>
              <a:buNone/>
            </a:pPr>
            <a:r>
              <a:rPr lang="en">
                <a:solidFill>
                  <a:schemeClr val="lt1"/>
                </a:solidFill>
                <a:latin typeface="Barlow"/>
                <a:ea typeface="Barlow"/>
                <a:cs typeface="Barlow"/>
                <a:sym typeface="Barlow"/>
              </a:rPr>
              <a:t>Azure AD authentication support </a:t>
            </a:r>
            <a:endParaRPr>
              <a:solidFill>
                <a:schemeClr val="lt1"/>
              </a:solidFill>
              <a:latin typeface="Barlow"/>
              <a:ea typeface="Barlow"/>
              <a:cs typeface="Barlow"/>
              <a:sym typeface="Barlow"/>
            </a:endParaRPr>
          </a:p>
          <a:p>
            <a:pPr indent="0" lvl="0" marL="0" marR="0" rtl="0" algn="l">
              <a:spcBef>
                <a:spcPts val="0"/>
              </a:spcBef>
              <a:spcAft>
                <a:spcPts val="0"/>
              </a:spcAft>
              <a:buClr>
                <a:schemeClr val="lt1"/>
              </a:buClr>
              <a:buSzPts val="1200"/>
              <a:buFont typeface="Barlow"/>
              <a:buNone/>
            </a:pPr>
            <a:r>
              <a:t/>
            </a:r>
            <a:endParaRPr>
              <a:solidFill>
                <a:schemeClr val="lt1"/>
              </a:solidFill>
              <a:latin typeface="Barlow"/>
              <a:ea typeface="Barlow"/>
              <a:cs typeface="Barlow"/>
              <a:sym typeface="Barlow"/>
            </a:endParaRPr>
          </a:p>
          <a:p>
            <a:pPr indent="0" lvl="0" marL="0" marR="0" rtl="0" algn="l">
              <a:spcBef>
                <a:spcPts val="0"/>
              </a:spcBef>
              <a:spcAft>
                <a:spcPts val="0"/>
              </a:spcAft>
              <a:buClr>
                <a:schemeClr val="lt1"/>
              </a:buClr>
              <a:buSzPts val="1200"/>
              <a:buFont typeface="Barlow"/>
              <a:buNone/>
            </a:pPr>
            <a:r>
              <a:rPr lang="en">
                <a:solidFill>
                  <a:schemeClr val="lt1"/>
                </a:solidFill>
                <a:latin typeface="Barlow"/>
                <a:ea typeface="Barlow"/>
                <a:cs typeface="Barlow"/>
                <a:sym typeface="Barlow"/>
              </a:rPr>
              <a:t>Seamless SSO experience </a:t>
            </a:r>
            <a:endParaRPr>
              <a:solidFill>
                <a:schemeClr val="lt1"/>
              </a:solidFill>
              <a:latin typeface="Barlow"/>
              <a:ea typeface="Barlow"/>
              <a:cs typeface="Barlow"/>
              <a:sym typeface="Barlow"/>
            </a:endParaRPr>
          </a:p>
        </p:txBody>
      </p:sp>
      <p:sp>
        <p:nvSpPr>
          <p:cNvPr id="1382" name="Google Shape;1382;p176"/>
          <p:cNvSpPr txBox="1"/>
          <p:nvPr/>
        </p:nvSpPr>
        <p:spPr>
          <a:xfrm>
            <a:off x="967612" y="3271512"/>
            <a:ext cx="3517800" cy="20679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accent4"/>
              </a:buClr>
              <a:buSzPts val="1349"/>
              <a:buFont typeface="Barlow"/>
              <a:buNone/>
            </a:pPr>
            <a:r>
              <a:rPr lang="en" sz="1549">
                <a:solidFill>
                  <a:schemeClr val="accent4"/>
                </a:solidFill>
                <a:latin typeface="Barlow"/>
                <a:ea typeface="Barlow"/>
                <a:cs typeface="Barlow"/>
                <a:sym typeface="Barlow"/>
              </a:rPr>
              <a:t>Optimized ODBC/JDBC Drivers</a:t>
            </a:r>
            <a:endParaRPr sz="1549">
              <a:solidFill>
                <a:schemeClr val="accent4"/>
              </a:solidFill>
              <a:latin typeface="Barlow"/>
              <a:ea typeface="Barlow"/>
              <a:cs typeface="Barlow"/>
              <a:sym typeface="Barlow"/>
            </a:endParaRPr>
          </a:p>
          <a:p>
            <a:pPr indent="0" lvl="0" marL="0" marR="0" rtl="0" algn="l">
              <a:spcBef>
                <a:spcPts val="0"/>
              </a:spcBef>
              <a:spcAft>
                <a:spcPts val="0"/>
              </a:spcAft>
              <a:buClr>
                <a:schemeClr val="lt1"/>
              </a:buClr>
              <a:buSzPts val="1200"/>
              <a:buFont typeface="Barlow"/>
              <a:buNone/>
            </a:pPr>
            <a:r>
              <a:rPr lang="en">
                <a:solidFill>
                  <a:schemeClr val="lt1"/>
                </a:solidFill>
                <a:latin typeface="Barlow"/>
                <a:ea typeface="Barlow"/>
                <a:cs typeface="Barlow"/>
                <a:sym typeface="Barlow"/>
              </a:rPr>
              <a:t>Wire protocol re-engineered to provide lower latencies &amp; higher data transfer speeds</a:t>
            </a:r>
            <a:br>
              <a:rPr lang="en">
                <a:solidFill>
                  <a:schemeClr val="lt1"/>
                </a:solidFill>
                <a:latin typeface="Barlow"/>
                <a:ea typeface="Barlow"/>
                <a:cs typeface="Barlow"/>
                <a:sym typeface="Barlow"/>
              </a:rPr>
            </a:br>
            <a:endParaRPr>
              <a:solidFill>
                <a:schemeClr val="lt1"/>
              </a:solidFill>
              <a:latin typeface="Barlow"/>
              <a:ea typeface="Barlow"/>
              <a:cs typeface="Barlow"/>
              <a:sym typeface="Barlow"/>
            </a:endParaRPr>
          </a:p>
          <a:p>
            <a:pPr indent="0" lvl="0" marL="0" marR="0" rtl="0" algn="l">
              <a:spcBef>
                <a:spcPts val="0"/>
              </a:spcBef>
              <a:spcAft>
                <a:spcPts val="0"/>
              </a:spcAft>
              <a:buClr>
                <a:schemeClr val="dk1"/>
              </a:buClr>
              <a:buSzPts val="1200"/>
              <a:buFont typeface="Calibri"/>
              <a:buNone/>
            </a:pPr>
            <a:r>
              <a:t/>
            </a:r>
            <a:endParaRPr>
              <a:solidFill>
                <a:schemeClr val="lt1"/>
              </a:solidFill>
              <a:latin typeface="Barlow"/>
              <a:ea typeface="Barlow"/>
              <a:cs typeface="Barlow"/>
              <a:sym typeface="Barlow"/>
            </a:endParaRPr>
          </a:p>
          <a:p>
            <a:pPr indent="0" lvl="0" marL="0" marR="0" rtl="0" algn="l">
              <a:spcBef>
                <a:spcPts val="0"/>
              </a:spcBef>
              <a:spcAft>
                <a:spcPts val="0"/>
              </a:spcAft>
              <a:buClr>
                <a:schemeClr val="dk1"/>
              </a:buClr>
              <a:buSzPts val="1200"/>
              <a:buFont typeface="Calibri"/>
              <a:buNone/>
            </a:pPr>
            <a:r>
              <a:t/>
            </a:r>
            <a:endParaRPr>
              <a:solidFill>
                <a:schemeClr val="lt1"/>
              </a:solidFill>
              <a:latin typeface="Barlow"/>
              <a:ea typeface="Barlow"/>
              <a:cs typeface="Barlow"/>
              <a:sym typeface="Barlow"/>
            </a:endParaRPr>
          </a:p>
        </p:txBody>
      </p:sp>
      <p:pic>
        <p:nvPicPr>
          <p:cNvPr id="1383" name="Google Shape;1383;p176"/>
          <p:cNvPicPr preferRelativeResize="0"/>
          <p:nvPr/>
        </p:nvPicPr>
        <p:blipFill rotWithShape="1">
          <a:blip r:embed="rId4">
            <a:alphaModFix/>
          </a:blip>
          <a:srcRect b="0" l="0" r="0" t="0"/>
          <a:stretch/>
        </p:blipFill>
        <p:spPr>
          <a:xfrm>
            <a:off x="5033600" y="2389525"/>
            <a:ext cx="650975" cy="650975"/>
          </a:xfrm>
          <a:prstGeom prst="rect">
            <a:avLst/>
          </a:prstGeom>
          <a:noFill/>
          <a:ln>
            <a:noFill/>
          </a:ln>
        </p:spPr>
      </p:pic>
      <p:sp>
        <p:nvSpPr>
          <p:cNvPr id="1384" name="Google Shape;1384;p176"/>
          <p:cNvSpPr txBox="1"/>
          <p:nvPr/>
        </p:nvSpPr>
        <p:spPr>
          <a:xfrm>
            <a:off x="353288" y="896905"/>
            <a:ext cx="45927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800">
                <a:solidFill>
                  <a:schemeClr val="accent6"/>
                </a:solidFill>
                <a:latin typeface="Barlow"/>
                <a:ea typeface="Barlow"/>
                <a:cs typeface="Barlow"/>
                <a:sym typeface="Barlow"/>
              </a:rPr>
              <a:t>Optimized BI &amp; SQL experience on Data Lakes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77"/>
          <p:cNvSpPr txBox="1"/>
          <p:nvPr>
            <p:ph type="title"/>
          </p:nvPr>
        </p:nvSpPr>
        <p:spPr>
          <a:xfrm>
            <a:off x="345737" y="273845"/>
            <a:ext cx="8445000" cy="744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Delta Engine - with Photon</a:t>
            </a:r>
            <a:endParaRPr/>
          </a:p>
        </p:txBody>
      </p:sp>
      <p:sp>
        <p:nvSpPr>
          <p:cNvPr id="1391" name="Google Shape;1391;p177"/>
          <p:cNvSpPr txBox="1"/>
          <p:nvPr>
            <p:ph idx="4294967295" type="body"/>
          </p:nvPr>
        </p:nvSpPr>
        <p:spPr>
          <a:xfrm>
            <a:off x="345725" y="1602400"/>
            <a:ext cx="3270600" cy="3030300"/>
          </a:xfrm>
          <a:prstGeom prst="rect">
            <a:avLst/>
          </a:prstGeom>
          <a:noFill/>
          <a:ln>
            <a:noFill/>
          </a:ln>
        </p:spPr>
        <p:txBody>
          <a:bodyPr anchorCtr="0" anchor="t" bIns="34275" lIns="0" spcFirstLastPara="1" rIns="0" wrap="square" tIns="34275">
            <a:noAutofit/>
          </a:bodyPr>
          <a:lstStyle/>
          <a:p>
            <a:pPr indent="-158750" lvl="0" marL="177800" rtl="0" algn="l">
              <a:lnSpc>
                <a:spcPct val="115000"/>
              </a:lnSpc>
              <a:spcBef>
                <a:spcPts val="800"/>
              </a:spcBef>
              <a:spcAft>
                <a:spcPts val="0"/>
              </a:spcAft>
              <a:buClr>
                <a:srgbClr val="FFFFFF"/>
              </a:buClr>
              <a:buSzPts val="1300"/>
              <a:buChar char="▪"/>
            </a:pPr>
            <a:r>
              <a:rPr lang="en" sz="1800">
                <a:solidFill>
                  <a:srgbClr val="FFFFFF"/>
                </a:solidFill>
              </a:rPr>
              <a:t>Purpose-built Engine for </a:t>
            </a:r>
            <a:r>
              <a:rPr lang="en" sz="1800">
                <a:solidFill>
                  <a:srgbClr val="FFFFFF"/>
                </a:solidFill>
              </a:rPr>
              <a:t>Speed</a:t>
            </a:r>
            <a:endParaRPr sz="1800">
              <a:solidFill>
                <a:srgbClr val="FFFFFF"/>
              </a:solidFill>
            </a:endParaRPr>
          </a:p>
          <a:p>
            <a:pPr indent="0" lvl="0" marL="171438" rtl="0" algn="l">
              <a:lnSpc>
                <a:spcPct val="115000"/>
              </a:lnSpc>
              <a:spcBef>
                <a:spcPts val="800"/>
              </a:spcBef>
              <a:spcAft>
                <a:spcPts val="0"/>
              </a:spcAft>
              <a:buNone/>
            </a:pPr>
            <a:r>
              <a:t/>
            </a:r>
            <a:endParaRPr sz="100">
              <a:solidFill>
                <a:srgbClr val="FFFFFF"/>
              </a:solidFill>
            </a:endParaRPr>
          </a:p>
          <a:p>
            <a:pPr indent="-180963" lvl="1" marL="514313" rtl="0" algn="l">
              <a:lnSpc>
                <a:spcPct val="90000"/>
              </a:lnSpc>
              <a:spcBef>
                <a:spcPts val="400"/>
              </a:spcBef>
              <a:spcAft>
                <a:spcPts val="0"/>
              </a:spcAft>
              <a:buClr>
                <a:srgbClr val="FFFFFF"/>
              </a:buClr>
              <a:buSzPts val="1500"/>
              <a:buChar char="▪"/>
            </a:pPr>
            <a:r>
              <a:rPr lang="en" sz="1500">
                <a:solidFill>
                  <a:srgbClr val="FFFFFF"/>
                </a:solidFill>
              </a:rPr>
              <a:t>Efficient memory management</a:t>
            </a:r>
            <a:endParaRPr sz="1500">
              <a:solidFill>
                <a:srgbClr val="FFFFFF"/>
              </a:solidFill>
            </a:endParaRPr>
          </a:p>
          <a:p>
            <a:pPr indent="-184150" lvl="1" marL="520700" rtl="0" algn="l">
              <a:lnSpc>
                <a:spcPct val="90000"/>
              </a:lnSpc>
              <a:spcBef>
                <a:spcPts val="400"/>
              </a:spcBef>
              <a:spcAft>
                <a:spcPts val="0"/>
              </a:spcAft>
              <a:buClr>
                <a:srgbClr val="FFFFFF"/>
              </a:buClr>
              <a:buSzPts val="1500"/>
              <a:buChar char="▪"/>
            </a:pPr>
            <a:r>
              <a:rPr lang="en" sz="1500">
                <a:solidFill>
                  <a:srgbClr val="FFFFFF"/>
                </a:solidFill>
              </a:rPr>
              <a:t>Vectorization - optimized for modern hardware</a:t>
            </a:r>
            <a:endParaRPr sz="1500">
              <a:solidFill>
                <a:srgbClr val="FFFFFF"/>
              </a:solidFill>
            </a:endParaRPr>
          </a:p>
          <a:p>
            <a:pPr indent="-184150" lvl="1" marL="520700" rtl="0" algn="l">
              <a:lnSpc>
                <a:spcPct val="90000"/>
              </a:lnSpc>
              <a:spcBef>
                <a:spcPts val="400"/>
              </a:spcBef>
              <a:spcAft>
                <a:spcPts val="0"/>
              </a:spcAft>
              <a:buClr>
                <a:srgbClr val="FFFFFF"/>
              </a:buClr>
              <a:buSzPts val="1500"/>
              <a:buChar char="▪"/>
            </a:pPr>
            <a:r>
              <a:rPr lang="en" sz="1500">
                <a:solidFill>
                  <a:srgbClr val="FFFFFF"/>
                </a:solidFill>
              </a:rPr>
              <a:t>Structured and semi-structured data workloads</a:t>
            </a:r>
            <a:endParaRPr sz="1500">
              <a:solidFill>
                <a:srgbClr val="FFFFFF"/>
              </a:solidFill>
            </a:endParaRPr>
          </a:p>
          <a:p>
            <a:pPr indent="0" lvl="0" marL="0" rtl="0" algn="l">
              <a:lnSpc>
                <a:spcPct val="115000"/>
              </a:lnSpc>
              <a:spcBef>
                <a:spcPts val="400"/>
              </a:spcBef>
              <a:spcAft>
                <a:spcPts val="0"/>
              </a:spcAft>
              <a:buNone/>
            </a:pPr>
            <a:r>
              <a:t/>
            </a:r>
            <a:endParaRPr sz="500">
              <a:solidFill>
                <a:srgbClr val="FFFFFF"/>
              </a:solidFill>
            </a:endParaRPr>
          </a:p>
          <a:p>
            <a:pPr indent="-185726" lvl="0" marL="171438" rtl="0" algn="l">
              <a:spcBef>
                <a:spcPts val="0"/>
              </a:spcBef>
              <a:spcAft>
                <a:spcPts val="0"/>
              </a:spcAft>
              <a:buClr>
                <a:srgbClr val="FFFFFF"/>
              </a:buClr>
              <a:buSzPts val="1800"/>
              <a:buChar char="▪"/>
            </a:pPr>
            <a:r>
              <a:rPr lang="en" sz="1800">
                <a:solidFill>
                  <a:srgbClr val="FFFFFF"/>
                </a:solidFill>
              </a:rPr>
              <a:t>Open Source Spark API compatible</a:t>
            </a:r>
            <a:endParaRPr sz="1800">
              <a:solidFill>
                <a:srgbClr val="FFFFFF"/>
              </a:solidFill>
            </a:endParaRPr>
          </a:p>
          <a:p>
            <a:pPr indent="0" lvl="0" marL="171438" rtl="0" algn="l">
              <a:spcBef>
                <a:spcPts val="0"/>
              </a:spcBef>
              <a:spcAft>
                <a:spcPts val="0"/>
              </a:spcAft>
              <a:buNone/>
            </a:pPr>
            <a:r>
              <a:t/>
            </a:r>
            <a:endParaRPr sz="1800">
              <a:solidFill>
                <a:srgbClr val="FFFFFF"/>
              </a:solidFill>
            </a:endParaRPr>
          </a:p>
          <a:p>
            <a:pPr indent="-185726" lvl="0" marL="171438" rtl="0" algn="l">
              <a:spcBef>
                <a:spcPts val="0"/>
              </a:spcBef>
              <a:spcAft>
                <a:spcPts val="0"/>
              </a:spcAft>
              <a:buClr>
                <a:srgbClr val="FFFFFF"/>
              </a:buClr>
              <a:buSzPts val="1800"/>
              <a:buChar char="▪"/>
            </a:pPr>
            <a:r>
              <a:rPr lang="en" sz="1800">
                <a:solidFill>
                  <a:srgbClr val="FFFFFF"/>
                </a:solidFill>
              </a:rPr>
              <a:t>Transparent to users</a:t>
            </a:r>
            <a:endParaRPr sz="1800">
              <a:solidFill>
                <a:srgbClr val="FFFFFF"/>
              </a:solidFill>
            </a:endParaRPr>
          </a:p>
        </p:txBody>
      </p:sp>
      <p:sp>
        <p:nvSpPr>
          <p:cNvPr id="1392" name="Google Shape;1392;p177"/>
          <p:cNvSpPr txBox="1"/>
          <p:nvPr/>
        </p:nvSpPr>
        <p:spPr>
          <a:xfrm>
            <a:off x="353310" y="973100"/>
            <a:ext cx="85035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2100">
                <a:solidFill>
                  <a:srgbClr val="CCCCCC"/>
                </a:solidFill>
                <a:latin typeface="Barlow"/>
                <a:ea typeface="Barlow"/>
                <a:cs typeface="Barlow"/>
                <a:sym typeface="Barlow"/>
              </a:rPr>
              <a:t>New, state-of-the-art  execution engine for blazing </a:t>
            </a:r>
            <a:r>
              <a:rPr i="1" lang="en" sz="2100">
                <a:solidFill>
                  <a:srgbClr val="CCCCCC"/>
                </a:solidFill>
                <a:latin typeface="Barlow"/>
                <a:ea typeface="Barlow"/>
                <a:cs typeface="Barlow"/>
                <a:sym typeface="Barlow"/>
              </a:rPr>
              <a:t>fast</a:t>
            </a:r>
            <a:r>
              <a:rPr lang="en" sz="2100">
                <a:solidFill>
                  <a:srgbClr val="CCCCCC"/>
                </a:solidFill>
                <a:latin typeface="Barlow"/>
                <a:ea typeface="Barlow"/>
                <a:cs typeface="Barlow"/>
                <a:sym typeface="Barlow"/>
              </a:rPr>
              <a:t>  Spark</a:t>
            </a:r>
            <a:endParaRPr sz="2100">
              <a:solidFill>
                <a:srgbClr val="CCCCCC"/>
              </a:solidFill>
              <a:latin typeface="Barlow"/>
              <a:ea typeface="Barlow"/>
              <a:cs typeface="Barlow"/>
              <a:sym typeface="Barlow"/>
            </a:endParaRPr>
          </a:p>
          <a:p>
            <a:pPr indent="0" lvl="0" marL="0" marR="0" rtl="0" algn="l">
              <a:spcBef>
                <a:spcPts val="0"/>
              </a:spcBef>
              <a:spcAft>
                <a:spcPts val="0"/>
              </a:spcAft>
              <a:buNone/>
            </a:pPr>
            <a:r>
              <a:t/>
            </a:r>
            <a:endParaRPr sz="1800">
              <a:solidFill>
                <a:srgbClr val="CCCCCC"/>
              </a:solidFill>
              <a:latin typeface="Barlow"/>
              <a:ea typeface="Barlow"/>
              <a:cs typeface="Barlow"/>
              <a:sym typeface="Barlow"/>
            </a:endParaRPr>
          </a:p>
        </p:txBody>
      </p:sp>
      <p:pic>
        <p:nvPicPr>
          <p:cNvPr id="1393" name="Google Shape;1393;p177"/>
          <p:cNvPicPr preferRelativeResize="0"/>
          <p:nvPr/>
        </p:nvPicPr>
        <p:blipFill>
          <a:blip r:embed="rId3">
            <a:alphaModFix/>
          </a:blip>
          <a:stretch>
            <a:fillRect/>
          </a:stretch>
        </p:blipFill>
        <p:spPr>
          <a:xfrm>
            <a:off x="4079200" y="1968350"/>
            <a:ext cx="4787726" cy="1940825"/>
          </a:xfrm>
          <a:prstGeom prst="rect">
            <a:avLst/>
          </a:prstGeom>
          <a:noFill/>
          <a:ln cap="flat" cmpd="sng" w="19050">
            <a:solidFill>
              <a:schemeClr val="accent4"/>
            </a:solidFill>
            <a:prstDash val="solid"/>
            <a:round/>
            <a:headEnd len="sm" w="sm" type="none"/>
            <a:tailEnd len="sm" w="sm" type="none"/>
          </a:ln>
          <a:effectLst>
            <a:outerShdw blurRad="57150" rotWithShape="0" algn="bl" dir="5400000" dist="19050">
              <a:srgbClr val="000000">
                <a:alpha val="50000"/>
              </a:srgbClr>
            </a:outerShdw>
          </a:effectLst>
        </p:spPr>
      </p:pic>
      <p:sp>
        <p:nvSpPr>
          <p:cNvPr id="1394" name="Google Shape;1394;p177"/>
          <p:cNvSpPr txBox="1"/>
          <p:nvPr/>
        </p:nvSpPr>
        <p:spPr>
          <a:xfrm>
            <a:off x="4115575" y="4000300"/>
            <a:ext cx="4787700" cy="276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000">
                <a:solidFill>
                  <a:srgbClr val="FFFFFF"/>
                </a:solidFill>
                <a:latin typeface="Barlow"/>
                <a:ea typeface="Barlow"/>
                <a:cs typeface="Barlow"/>
                <a:sym typeface="Barlow"/>
              </a:rPr>
              <a:t>Delta Engine Performance Comparisons vs OSS 30TB TPC-DS</a:t>
            </a:r>
            <a:endParaRPr sz="1000">
              <a:solidFill>
                <a:srgbClr val="FFFFFF"/>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178"/>
          <p:cNvSpPr txBox="1"/>
          <p:nvPr>
            <p:ph type="title"/>
          </p:nvPr>
        </p:nvSpPr>
        <p:spPr>
          <a:xfrm>
            <a:off x="345737" y="273845"/>
            <a:ext cx="8445000" cy="7440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Projects API for CI/CD integration </a:t>
            </a:r>
            <a:endParaRPr/>
          </a:p>
        </p:txBody>
      </p:sp>
      <p:pic>
        <p:nvPicPr>
          <p:cNvPr id="1401" name="Google Shape;1401;p178"/>
          <p:cNvPicPr preferRelativeResize="0"/>
          <p:nvPr/>
        </p:nvPicPr>
        <p:blipFill rotWithShape="1">
          <a:blip r:embed="rId3">
            <a:alphaModFix/>
          </a:blip>
          <a:srcRect b="0" l="0" r="0" t="0"/>
          <a:stretch/>
        </p:blipFill>
        <p:spPr>
          <a:xfrm>
            <a:off x="2588530" y="3150461"/>
            <a:ext cx="602479" cy="602467"/>
          </a:xfrm>
          <a:prstGeom prst="rect">
            <a:avLst/>
          </a:prstGeom>
          <a:noFill/>
          <a:ln>
            <a:noFill/>
          </a:ln>
        </p:spPr>
      </p:pic>
      <p:pic>
        <p:nvPicPr>
          <p:cNvPr id="1402" name="Google Shape;1402;p178"/>
          <p:cNvPicPr preferRelativeResize="0"/>
          <p:nvPr/>
        </p:nvPicPr>
        <p:blipFill rotWithShape="1">
          <a:blip r:embed="rId4">
            <a:alphaModFix/>
          </a:blip>
          <a:srcRect b="0" l="0" r="0" t="0"/>
          <a:stretch/>
        </p:blipFill>
        <p:spPr>
          <a:xfrm>
            <a:off x="3525622" y="3152464"/>
            <a:ext cx="602479" cy="602467"/>
          </a:xfrm>
          <a:prstGeom prst="rect">
            <a:avLst/>
          </a:prstGeom>
          <a:noFill/>
          <a:ln>
            <a:noFill/>
          </a:ln>
        </p:spPr>
      </p:pic>
      <p:pic>
        <p:nvPicPr>
          <p:cNvPr id="1403" name="Google Shape;1403;p178"/>
          <p:cNvPicPr preferRelativeResize="0"/>
          <p:nvPr/>
        </p:nvPicPr>
        <p:blipFill rotWithShape="1">
          <a:blip r:embed="rId5">
            <a:alphaModFix/>
          </a:blip>
          <a:srcRect b="0" l="0" r="0" t="0"/>
          <a:stretch/>
        </p:blipFill>
        <p:spPr>
          <a:xfrm>
            <a:off x="1646624" y="3150456"/>
            <a:ext cx="602479" cy="602467"/>
          </a:xfrm>
          <a:prstGeom prst="rect">
            <a:avLst/>
          </a:prstGeom>
          <a:noFill/>
          <a:ln>
            <a:noFill/>
          </a:ln>
        </p:spPr>
      </p:pic>
      <p:sp>
        <p:nvSpPr>
          <p:cNvPr id="1404" name="Google Shape;1404;p178"/>
          <p:cNvSpPr/>
          <p:nvPr/>
        </p:nvSpPr>
        <p:spPr>
          <a:xfrm>
            <a:off x="1446503" y="3708448"/>
            <a:ext cx="10026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100" u="none" cap="none" strike="noStrike">
                <a:solidFill>
                  <a:srgbClr val="FFFFFF"/>
                </a:solidFill>
                <a:latin typeface="Barlow"/>
                <a:ea typeface="Barlow"/>
                <a:cs typeface="Barlow"/>
                <a:sym typeface="Barlow"/>
              </a:rPr>
              <a:t>Version</a:t>
            </a:r>
            <a:endParaRPr b="0" i="0" sz="1100" u="none" cap="none" strike="noStrike">
              <a:solidFill>
                <a:srgbClr val="FFFFFF"/>
              </a:solidFill>
              <a:latin typeface="Barlow"/>
              <a:ea typeface="Barlow"/>
              <a:cs typeface="Barlow"/>
              <a:sym typeface="Barlow"/>
            </a:endParaRPr>
          </a:p>
        </p:txBody>
      </p:sp>
      <p:sp>
        <p:nvSpPr>
          <p:cNvPr id="1405" name="Google Shape;1405;p178"/>
          <p:cNvSpPr/>
          <p:nvPr/>
        </p:nvSpPr>
        <p:spPr>
          <a:xfrm>
            <a:off x="2388405" y="3708448"/>
            <a:ext cx="10026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100" u="none" cap="none" strike="noStrike">
                <a:solidFill>
                  <a:srgbClr val="FFFFFF"/>
                </a:solidFill>
                <a:latin typeface="Barlow"/>
                <a:ea typeface="Barlow"/>
                <a:cs typeface="Barlow"/>
                <a:sym typeface="Barlow"/>
              </a:rPr>
              <a:t>Review</a:t>
            </a:r>
            <a:endParaRPr b="0" i="0" sz="1100" u="none" cap="none" strike="noStrike">
              <a:solidFill>
                <a:srgbClr val="FFFFFF"/>
              </a:solidFill>
              <a:latin typeface="Barlow"/>
              <a:ea typeface="Barlow"/>
              <a:cs typeface="Barlow"/>
              <a:sym typeface="Barlow"/>
            </a:endParaRPr>
          </a:p>
        </p:txBody>
      </p:sp>
      <p:sp>
        <p:nvSpPr>
          <p:cNvPr id="1406" name="Google Shape;1406;p178"/>
          <p:cNvSpPr/>
          <p:nvPr/>
        </p:nvSpPr>
        <p:spPr>
          <a:xfrm>
            <a:off x="3325501" y="3708448"/>
            <a:ext cx="10026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100" u="none" cap="none" strike="noStrike">
                <a:solidFill>
                  <a:srgbClr val="FFFFFF"/>
                </a:solidFill>
                <a:latin typeface="Barlow"/>
                <a:ea typeface="Barlow"/>
                <a:cs typeface="Barlow"/>
                <a:sym typeface="Barlow"/>
              </a:rPr>
              <a:t>Test</a:t>
            </a:r>
            <a:endParaRPr b="0" i="0" sz="1100" u="none" cap="none" strike="noStrike">
              <a:solidFill>
                <a:srgbClr val="FFFFFF"/>
              </a:solidFill>
              <a:latin typeface="Barlow"/>
              <a:ea typeface="Barlow"/>
              <a:cs typeface="Barlow"/>
              <a:sym typeface="Barlow"/>
            </a:endParaRPr>
          </a:p>
        </p:txBody>
      </p:sp>
      <p:sp>
        <p:nvSpPr>
          <p:cNvPr id="1407" name="Google Shape;1407;p178"/>
          <p:cNvSpPr/>
          <p:nvPr/>
        </p:nvSpPr>
        <p:spPr>
          <a:xfrm>
            <a:off x="1344913" y="1154185"/>
            <a:ext cx="12060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100" u="none" cap="none" strike="noStrike">
                <a:solidFill>
                  <a:srgbClr val="FFFFFF"/>
                </a:solidFill>
                <a:latin typeface="Barlow"/>
                <a:ea typeface="Barlow"/>
                <a:cs typeface="Barlow"/>
                <a:sym typeface="Barlow"/>
              </a:rPr>
              <a:t>Development / Experimentation</a:t>
            </a:r>
            <a:endParaRPr b="0" i="0" sz="1100" u="none" cap="none" strike="noStrike">
              <a:solidFill>
                <a:srgbClr val="FFFFFF"/>
              </a:solidFill>
              <a:latin typeface="Barlow"/>
              <a:ea typeface="Barlow"/>
              <a:cs typeface="Barlow"/>
              <a:sym typeface="Barlow"/>
            </a:endParaRPr>
          </a:p>
        </p:txBody>
      </p:sp>
      <p:sp>
        <p:nvSpPr>
          <p:cNvPr id="1408" name="Google Shape;1408;p178"/>
          <p:cNvSpPr/>
          <p:nvPr/>
        </p:nvSpPr>
        <p:spPr>
          <a:xfrm>
            <a:off x="3223911" y="1154185"/>
            <a:ext cx="12060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100" u="none" cap="none" strike="noStrike">
                <a:solidFill>
                  <a:srgbClr val="FFFFFF"/>
                </a:solidFill>
                <a:latin typeface="Barlow"/>
                <a:ea typeface="Barlow"/>
                <a:cs typeface="Barlow"/>
                <a:sym typeface="Barlow"/>
              </a:rPr>
              <a:t>Production Jobs</a:t>
            </a:r>
            <a:endParaRPr b="0" i="0" sz="1100" u="none" cap="none" strike="noStrike">
              <a:solidFill>
                <a:srgbClr val="FFFFFF"/>
              </a:solidFill>
              <a:latin typeface="Barlow"/>
              <a:ea typeface="Barlow"/>
              <a:cs typeface="Barlow"/>
              <a:sym typeface="Barlow"/>
            </a:endParaRPr>
          </a:p>
        </p:txBody>
      </p:sp>
      <p:pic>
        <p:nvPicPr>
          <p:cNvPr id="1409" name="Google Shape;1409;p178"/>
          <p:cNvPicPr preferRelativeResize="0"/>
          <p:nvPr/>
        </p:nvPicPr>
        <p:blipFill rotWithShape="1">
          <a:blip r:embed="rId6">
            <a:alphaModFix/>
          </a:blip>
          <a:srcRect b="0" l="0" r="0" t="0"/>
          <a:stretch/>
        </p:blipFill>
        <p:spPr>
          <a:xfrm>
            <a:off x="512082" y="3150465"/>
            <a:ext cx="407622" cy="407622"/>
          </a:xfrm>
          <a:prstGeom prst="rect">
            <a:avLst/>
          </a:prstGeom>
          <a:noFill/>
          <a:ln>
            <a:noFill/>
          </a:ln>
        </p:spPr>
      </p:pic>
      <p:pic>
        <p:nvPicPr>
          <p:cNvPr id="1410" name="Google Shape;1410;p178"/>
          <p:cNvPicPr preferRelativeResize="0"/>
          <p:nvPr/>
        </p:nvPicPr>
        <p:blipFill rotWithShape="1">
          <a:blip r:embed="rId7">
            <a:alphaModFix/>
          </a:blip>
          <a:srcRect b="0" l="0" r="0" t="0"/>
          <a:stretch/>
        </p:blipFill>
        <p:spPr>
          <a:xfrm>
            <a:off x="1618134" y="1467151"/>
            <a:ext cx="659460" cy="659460"/>
          </a:xfrm>
          <a:prstGeom prst="rect">
            <a:avLst/>
          </a:prstGeom>
          <a:noFill/>
          <a:ln>
            <a:noFill/>
          </a:ln>
        </p:spPr>
      </p:pic>
      <p:pic>
        <p:nvPicPr>
          <p:cNvPr id="1411" name="Google Shape;1411;p178"/>
          <p:cNvPicPr preferRelativeResize="0"/>
          <p:nvPr/>
        </p:nvPicPr>
        <p:blipFill rotWithShape="1">
          <a:blip r:embed="rId8">
            <a:alphaModFix/>
          </a:blip>
          <a:srcRect b="0" l="0" r="0" t="0"/>
          <a:stretch/>
        </p:blipFill>
        <p:spPr>
          <a:xfrm>
            <a:off x="3525624" y="1495643"/>
            <a:ext cx="602476" cy="602476"/>
          </a:xfrm>
          <a:prstGeom prst="rect">
            <a:avLst/>
          </a:prstGeom>
          <a:noFill/>
          <a:ln>
            <a:noFill/>
          </a:ln>
        </p:spPr>
      </p:pic>
      <p:sp>
        <p:nvSpPr>
          <p:cNvPr id="1412" name="Google Shape;1412;p178"/>
          <p:cNvSpPr/>
          <p:nvPr/>
        </p:nvSpPr>
        <p:spPr>
          <a:xfrm>
            <a:off x="275700" y="3621126"/>
            <a:ext cx="8805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100" u="none" cap="none" strike="noStrike">
                <a:solidFill>
                  <a:srgbClr val="FFFFFF"/>
                </a:solidFill>
                <a:latin typeface="Barlow"/>
                <a:ea typeface="Barlow"/>
                <a:cs typeface="Barlow"/>
                <a:sym typeface="Barlow"/>
              </a:rPr>
              <a:t>Git / CI/CD Systems</a:t>
            </a:r>
            <a:endParaRPr b="1" i="0" sz="1100" u="none" cap="none" strike="noStrike">
              <a:solidFill>
                <a:srgbClr val="FFFFFF"/>
              </a:solidFill>
              <a:latin typeface="Barlow"/>
              <a:ea typeface="Barlow"/>
              <a:cs typeface="Barlow"/>
              <a:sym typeface="Barlow"/>
            </a:endParaRPr>
          </a:p>
        </p:txBody>
      </p:sp>
      <p:cxnSp>
        <p:nvCxnSpPr>
          <p:cNvPr id="1413" name="Google Shape;1413;p178"/>
          <p:cNvCxnSpPr/>
          <p:nvPr/>
        </p:nvCxnSpPr>
        <p:spPr>
          <a:xfrm rot="10800000">
            <a:off x="256125" y="2896838"/>
            <a:ext cx="4280400" cy="0"/>
          </a:xfrm>
          <a:prstGeom prst="straightConnector1">
            <a:avLst/>
          </a:prstGeom>
          <a:noFill/>
          <a:ln cap="flat" cmpd="sng" w="38100">
            <a:solidFill>
              <a:schemeClr val="accent2"/>
            </a:solidFill>
            <a:prstDash val="solid"/>
            <a:round/>
            <a:headEnd len="sm" w="sm" type="none"/>
            <a:tailEnd len="sm" w="sm" type="none"/>
          </a:ln>
        </p:spPr>
      </p:cxnSp>
      <p:sp>
        <p:nvSpPr>
          <p:cNvPr id="1414" name="Google Shape;1414;p178"/>
          <p:cNvSpPr/>
          <p:nvPr/>
        </p:nvSpPr>
        <p:spPr>
          <a:xfrm>
            <a:off x="1780750" y="2679500"/>
            <a:ext cx="355800" cy="4794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78"/>
          <p:cNvSpPr/>
          <p:nvPr/>
        </p:nvSpPr>
        <p:spPr>
          <a:xfrm rot="10800000">
            <a:off x="3643000" y="2645025"/>
            <a:ext cx="355800" cy="4773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78"/>
          <p:cNvSpPr/>
          <p:nvPr/>
        </p:nvSpPr>
        <p:spPr>
          <a:xfrm rot="-5400000">
            <a:off x="2218410" y="3277594"/>
            <a:ext cx="355800" cy="3522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78"/>
          <p:cNvSpPr/>
          <p:nvPr/>
        </p:nvSpPr>
        <p:spPr>
          <a:xfrm rot="-5400000">
            <a:off x="3205447" y="3275595"/>
            <a:ext cx="355800" cy="352200"/>
          </a:xfrm>
          <a:prstGeom prst="downArrow">
            <a:avLst>
              <a:gd fmla="val 50000" name="adj1"/>
              <a:gd fmla="val 50000" name="adj2"/>
            </a:avLst>
          </a:prstGeom>
          <a:solidFill>
            <a:srgbClr val="E7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18" name="Google Shape;1418;p178"/>
          <p:cNvPicPr preferRelativeResize="0"/>
          <p:nvPr/>
        </p:nvPicPr>
        <p:blipFill>
          <a:blip r:embed="rId9">
            <a:alphaModFix/>
          </a:blip>
          <a:stretch>
            <a:fillRect/>
          </a:stretch>
        </p:blipFill>
        <p:spPr>
          <a:xfrm>
            <a:off x="286101" y="1557107"/>
            <a:ext cx="859583" cy="479527"/>
          </a:xfrm>
          <a:prstGeom prst="rect">
            <a:avLst/>
          </a:prstGeom>
          <a:noFill/>
          <a:ln>
            <a:noFill/>
          </a:ln>
        </p:spPr>
      </p:pic>
      <p:sp>
        <p:nvSpPr>
          <p:cNvPr id="1419" name="Google Shape;1419;p178"/>
          <p:cNvSpPr/>
          <p:nvPr/>
        </p:nvSpPr>
        <p:spPr>
          <a:xfrm>
            <a:off x="1442200" y="2242638"/>
            <a:ext cx="2895000" cy="3522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accent2"/>
                </a:solidFill>
                <a:latin typeface="Barlow"/>
                <a:ea typeface="Barlow"/>
                <a:cs typeface="Barlow"/>
                <a:sym typeface="Barlow"/>
              </a:rPr>
              <a:t>Projects Service</a:t>
            </a:r>
            <a:endParaRPr sz="1100">
              <a:solidFill>
                <a:schemeClr val="accent2"/>
              </a:solidFill>
              <a:latin typeface="Barlow"/>
              <a:ea typeface="Barlow"/>
              <a:cs typeface="Barlow"/>
              <a:sym typeface="Barlow"/>
            </a:endParaRPr>
          </a:p>
        </p:txBody>
      </p:sp>
      <p:sp>
        <p:nvSpPr>
          <p:cNvPr id="1420" name="Google Shape;1420;p178"/>
          <p:cNvSpPr/>
          <p:nvPr/>
        </p:nvSpPr>
        <p:spPr>
          <a:xfrm>
            <a:off x="5839100" y="2221675"/>
            <a:ext cx="3197700" cy="352200"/>
          </a:xfrm>
          <a:prstGeom prst="snip1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Barlow"/>
                <a:ea typeface="Barlow"/>
                <a:cs typeface="Barlow"/>
                <a:sym typeface="Barlow"/>
              </a:rPr>
              <a:t>Programmatically manage Projects</a:t>
            </a:r>
            <a:endParaRPr>
              <a:solidFill>
                <a:srgbClr val="FFFFFF"/>
              </a:solidFill>
              <a:latin typeface="Barlow"/>
              <a:ea typeface="Barlow"/>
              <a:cs typeface="Barlow"/>
              <a:sym typeface="Barlow"/>
            </a:endParaRPr>
          </a:p>
        </p:txBody>
      </p:sp>
      <p:sp>
        <p:nvSpPr>
          <p:cNvPr id="1421" name="Google Shape;1421;p178"/>
          <p:cNvSpPr/>
          <p:nvPr/>
        </p:nvSpPr>
        <p:spPr>
          <a:xfrm>
            <a:off x="5839100" y="3178425"/>
            <a:ext cx="3197700" cy="352200"/>
          </a:xfrm>
          <a:prstGeom prst="snip1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Barlow"/>
                <a:ea typeface="Barlow"/>
                <a:cs typeface="Barlow"/>
                <a:sym typeface="Barlow"/>
              </a:rPr>
              <a:t>Perform Git operations on Projects</a:t>
            </a:r>
            <a:endParaRPr sz="1200">
              <a:solidFill>
                <a:srgbClr val="FFFFFF"/>
              </a:solidFill>
              <a:latin typeface="Barlow"/>
              <a:ea typeface="Barlow"/>
              <a:cs typeface="Barlow"/>
              <a:sym typeface="Barlow"/>
            </a:endParaRPr>
          </a:p>
        </p:txBody>
      </p:sp>
      <p:sp>
        <p:nvSpPr>
          <p:cNvPr id="1422" name="Google Shape;1422;p178"/>
          <p:cNvSpPr/>
          <p:nvPr/>
        </p:nvSpPr>
        <p:spPr>
          <a:xfrm>
            <a:off x="5839100" y="4107875"/>
            <a:ext cx="3197700" cy="352200"/>
          </a:xfrm>
          <a:prstGeom prst="snip1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Barlow"/>
                <a:ea typeface="Barlow"/>
                <a:cs typeface="Barlow"/>
                <a:sym typeface="Barlow"/>
              </a:rPr>
              <a:t>Specify Git branch, tag, hash for Jobs</a:t>
            </a:r>
            <a:endParaRPr>
              <a:solidFill>
                <a:srgbClr val="FFFFFF"/>
              </a:solidFill>
              <a:latin typeface="Barlow"/>
              <a:ea typeface="Barlow"/>
              <a:cs typeface="Barlow"/>
              <a:sym typeface="Barlow"/>
            </a:endParaRPr>
          </a:p>
        </p:txBody>
      </p:sp>
      <p:sp>
        <p:nvSpPr>
          <p:cNvPr id="1423" name="Google Shape;1423;p178"/>
          <p:cNvSpPr/>
          <p:nvPr/>
        </p:nvSpPr>
        <p:spPr>
          <a:xfrm>
            <a:off x="4276011" y="2395060"/>
            <a:ext cx="1206000" cy="352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lang="en" sz="1200">
                <a:solidFill>
                  <a:schemeClr val="accent2"/>
                </a:solidFill>
                <a:latin typeface="Barlow"/>
                <a:ea typeface="Barlow"/>
                <a:cs typeface="Barlow"/>
                <a:sym typeface="Barlow"/>
              </a:rPr>
              <a:t>Projects API</a:t>
            </a:r>
            <a:endParaRPr b="1" i="0" sz="1200" u="none" cap="none" strike="noStrike">
              <a:solidFill>
                <a:schemeClr val="accent2"/>
              </a:solidFill>
              <a:latin typeface="Barlow"/>
              <a:ea typeface="Barlow"/>
              <a:cs typeface="Barlow"/>
              <a:sym typeface="Barlow"/>
            </a:endParaRPr>
          </a:p>
        </p:txBody>
      </p:sp>
      <p:pic>
        <p:nvPicPr>
          <p:cNvPr id="1424" name="Google Shape;1424;p178"/>
          <p:cNvPicPr preferRelativeResize="0"/>
          <p:nvPr/>
        </p:nvPicPr>
        <p:blipFill rotWithShape="1">
          <a:blip r:embed="rId10">
            <a:alphaModFix/>
          </a:blip>
          <a:srcRect b="0" l="0" r="0" t="0"/>
          <a:stretch/>
        </p:blipFill>
        <p:spPr>
          <a:xfrm>
            <a:off x="4435115" y="2699072"/>
            <a:ext cx="859575" cy="859547"/>
          </a:xfrm>
          <a:prstGeom prst="rect">
            <a:avLst/>
          </a:prstGeom>
          <a:noFill/>
          <a:ln>
            <a:noFill/>
          </a:ln>
        </p:spPr>
      </p:pic>
      <p:sp>
        <p:nvSpPr>
          <p:cNvPr id="1425" name="Google Shape;1425;p178"/>
          <p:cNvSpPr/>
          <p:nvPr/>
        </p:nvSpPr>
        <p:spPr>
          <a:xfrm>
            <a:off x="4880897" y="3193133"/>
            <a:ext cx="313500" cy="3135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26" name="Google Shape;1426;p178"/>
          <p:cNvCxnSpPr>
            <a:stCxn id="1425" idx="6"/>
            <a:endCxn id="1420" idx="2"/>
          </p:cNvCxnSpPr>
          <p:nvPr/>
        </p:nvCxnSpPr>
        <p:spPr>
          <a:xfrm flipH="1" rot="10800000">
            <a:off x="5194397" y="2397683"/>
            <a:ext cx="644700" cy="952200"/>
          </a:xfrm>
          <a:prstGeom prst="curvedConnector3">
            <a:avLst>
              <a:gd fmla="val 50000" name="adj1"/>
            </a:avLst>
          </a:prstGeom>
          <a:noFill/>
          <a:ln cap="flat" cmpd="sng" w="19050">
            <a:solidFill>
              <a:schemeClr val="accent2"/>
            </a:solidFill>
            <a:prstDash val="solid"/>
            <a:round/>
            <a:headEnd len="med" w="med" type="none"/>
            <a:tailEnd len="med" w="med" type="diamond"/>
          </a:ln>
        </p:spPr>
      </p:cxnSp>
      <p:cxnSp>
        <p:nvCxnSpPr>
          <p:cNvPr id="1427" name="Google Shape;1427;p178"/>
          <p:cNvCxnSpPr>
            <a:stCxn id="1425" idx="6"/>
            <a:endCxn id="1421" idx="2"/>
          </p:cNvCxnSpPr>
          <p:nvPr/>
        </p:nvCxnSpPr>
        <p:spPr>
          <a:xfrm>
            <a:off x="5194397" y="3349883"/>
            <a:ext cx="644700" cy="4500"/>
          </a:xfrm>
          <a:prstGeom prst="curvedConnector3">
            <a:avLst>
              <a:gd fmla="val 50000" name="adj1"/>
            </a:avLst>
          </a:prstGeom>
          <a:noFill/>
          <a:ln cap="flat" cmpd="sng" w="19050">
            <a:solidFill>
              <a:schemeClr val="accent2"/>
            </a:solidFill>
            <a:prstDash val="solid"/>
            <a:round/>
            <a:headEnd len="med" w="med" type="none"/>
            <a:tailEnd len="med" w="med" type="diamond"/>
          </a:ln>
        </p:spPr>
      </p:cxnSp>
      <p:cxnSp>
        <p:nvCxnSpPr>
          <p:cNvPr id="1428" name="Google Shape;1428;p178"/>
          <p:cNvCxnSpPr>
            <a:stCxn id="1425" idx="6"/>
            <a:endCxn id="1422" idx="2"/>
          </p:cNvCxnSpPr>
          <p:nvPr/>
        </p:nvCxnSpPr>
        <p:spPr>
          <a:xfrm>
            <a:off x="5194397" y="3349883"/>
            <a:ext cx="644700" cy="934200"/>
          </a:xfrm>
          <a:prstGeom prst="curvedConnector3">
            <a:avLst>
              <a:gd fmla="val 50000" name="adj1"/>
            </a:avLst>
          </a:prstGeom>
          <a:noFill/>
          <a:ln cap="flat" cmpd="sng" w="19050">
            <a:solidFill>
              <a:schemeClr val="accent2"/>
            </a:solidFill>
            <a:prstDash val="solid"/>
            <a:round/>
            <a:headEnd len="med" w="med" type="none"/>
            <a:tailEnd len="med" w="med" type="diamond"/>
          </a:ln>
        </p:spPr>
      </p:cxnSp>
      <p:sp>
        <p:nvSpPr>
          <p:cNvPr id="1429" name="Google Shape;1429;p178"/>
          <p:cNvSpPr/>
          <p:nvPr/>
        </p:nvSpPr>
        <p:spPr>
          <a:xfrm>
            <a:off x="5839100" y="2527646"/>
            <a:ext cx="3197700" cy="540600"/>
          </a:xfrm>
          <a:prstGeom prst="snip1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Barlow"/>
                <a:ea typeface="Barlow"/>
                <a:cs typeface="Barlow"/>
                <a:sym typeface="Barlow"/>
              </a:rPr>
              <a:t>E.g., set up automation to automatically </a:t>
            </a:r>
            <a:r>
              <a:rPr lang="en" sz="1200">
                <a:solidFill>
                  <a:srgbClr val="FFFFFF"/>
                </a:solidFill>
                <a:latin typeface="Barlow"/>
                <a:ea typeface="Barlow"/>
                <a:cs typeface="Barlow"/>
                <a:sym typeface="Barlow"/>
              </a:rPr>
              <a:t>create</a:t>
            </a:r>
            <a:r>
              <a:rPr lang="en" sz="1200">
                <a:solidFill>
                  <a:srgbClr val="FFFFFF"/>
                </a:solidFill>
                <a:latin typeface="Barlow"/>
                <a:ea typeface="Barlow"/>
                <a:cs typeface="Barlow"/>
                <a:sym typeface="Barlow"/>
              </a:rPr>
              <a:t> Projects for all of your repositories</a:t>
            </a:r>
            <a:endParaRPr sz="1200">
              <a:solidFill>
                <a:srgbClr val="FFFFFF"/>
              </a:solidFill>
              <a:latin typeface="Barlow"/>
              <a:ea typeface="Barlow"/>
              <a:cs typeface="Barlow"/>
              <a:sym typeface="Barlow"/>
            </a:endParaRPr>
          </a:p>
        </p:txBody>
      </p:sp>
      <p:sp>
        <p:nvSpPr>
          <p:cNvPr id="1430" name="Google Shape;1430;p178"/>
          <p:cNvSpPr/>
          <p:nvPr/>
        </p:nvSpPr>
        <p:spPr>
          <a:xfrm>
            <a:off x="5839100" y="3442050"/>
            <a:ext cx="3304800" cy="540600"/>
          </a:xfrm>
          <a:prstGeom prst="snip1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Barlow"/>
                <a:ea typeface="Barlow"/>
                <a:cs typeface="Barlow"/>
                <a:sym typeface="Barlow"/>
              </a:rPr>
              <a:t>E.g., set up automation to always keep Projects in a production folder at a specified version</a:t>
            </a:r>
            <a:endParaRPr sz="1200">
              <a:solidFill>
                <a:srgbClr val="FFFFFF"/>
              </a:solidFill>
              <a:latin typeface="Barlow"/>
              <a:ea typeface="Barlow"/>
              <a:cs typeface="Barlow"/>
              <a:sym typeface="Barlow"/>
            </a:endParaRPr>
          </a:p>
        </p:txBody>
      </p:sp>
      <p:sp>
        <p:nvSpPr>
          <p:cNvPr id="1431" name="Google Shape;1431;p178"/>
          <p:cNvSpPr/>
          <p:nvPr/>
        </p:nvSpPr>
        <p:spPr>
          <a:xfrm>
            <a:off x="5839100" y="4356446"/>
            <a:ext cx="3197700" cy="540600"/>
          </a:xfrm>
          <a:prstGeom prst="snip1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Barlow"/>
                <a:ea typeface="Barlow"/>
                <a:cs typeface="Barlow"/>
                <a:sym typeface="Barlow"/>
              </a:rPr>
              <a:t>E.g., configure a Job to always run at a specific version</a:t>
            </a:r>
            <a:endParaRPr sz="1200">
              <a:solidFill>
                <a:srgbClr val="FFFFFF"/>
              </a:solidFill>
              <a:latin typeface="Barlow"/>
              <a:ea typeface="Barlow"/>
              <a:cs typeface="Barlow"/>
              <a:sym typeface="Barlow"/>
            </a:endParaRPr>
          </a:p>
        </p:txBody>
      </p:sp>
      <p:sp>
        <p:nvSpPr>
          <p:cNvPr id="1432" name="Google Shape;1432;p178"/>
          <p:cNvSpPr/>
          <p:nvPr/>
        </p:nvSpPr>
        <p:spPr>
          <a:xfrm>
            <a:off x="1693650" y="2177225"/>
            <a:ext cx="555600" cy="2940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0" lIns="0" spcFirstLastPara="1" rIns="91425" wrap="square" tIns="0">
            <a:noAutofit/>
          </a:bodyPr>
          <a:lstStyle/>
          <a:p>
            <a:pPr indent="0" lvl="0" marL="0" rtl="0" algn="r">
              <a:spcBef>
                <a:spcPts val="0"/>
              </a:spcBef>
              <a:spcAft>
                <a:spcPts val="0"/>
              </a:spcAft>
              <a:buNone/>
            </a:pPr>
            <a:r>
              <a:rPr lang="en" sz="1000">
                <a:solidFill>
                  <a:srgbClr val="FFFFFF"/>
                </a:solidFill>
                <a:latin typeface="Consolas"/>
                <a:ea typeface="Consolas"/>
                <a:cs typeface="Consolas"/>
                <a:sym typeface="Consolas"/>
              </a:rPr>
              <a:t>dev</a:t>
            </a:r>
            <a:endParaRPr sz="1000">
              <a:solidFill>
                <a:srgbClr val="FFFFFF"/>
              </a:solidFill>
              <a:latin typeface="Consolas"/>
              <a:ea typeface="Consolas"/>
              <a:cs typeface="Consolas"/>
              <a:sym typeface="Consolas"/>
            </a:endParaRPr>
          </a:p>
        </p:txBody>
      </p:sp>
      <p:pic>
        <p:nvPicPr>
          <p:cNvPr id="1433" name="Google Shape;1433;p178"/>
          <p:cNvPicPr preferRelativeResize="0"/>
          <p:nvPr/>
        </p:nvPicPr>
        <p:blipFill>
          <a:blip r:embed="rId11">
            <a:alphaModFix/>
          </a:blip>
          <a:stretch>
            <a:fillRect/>
          </a:stretch>
        </p:blipFill>
        <p:spPr>
          <a:xfrm>
            <a:off x="1756532" y="2212160"/>
            <a:ext cx="139300" cy="222877"/>
          </a:xfrm>
          <a:prstGeom prst="rect">
            <a:avLst/>
          </a:prstGeom>
          <a:noFill/>
          <a:ln>
            <a:noFill/>
          </a:ln>
        </p:spPr>
      </p:pic>
      <p:sp>
        <p:nvSpPr>
          <p:cNvPr id="1434" name="Google Shape;1434;p178"/>
          <p:cNvSpPr/>
          <p:nvPr/>
        </p:nvSpPr>
        <p:spPr>
          <a:xfrm>
            <a:off x="3495426" y="2176588"/>
            <a:ext cx="644700" cy="294000"/>
          </a:xfrm>
          <a:prstGeom prst="roundRect">
            <a:avLst>
              <a:gd fmla="val 16667" name="adj"/>
            </a:avLst>
          </a:prstGeom>
          <a:solidFill>
            <a:schemeClr val="dk1"/>
          </a:solidFill>
          <a:ln cap="flat" cmpd="sng" w="9525">
            <a:solidFill>
              <a:schemeClr val="accent2"/>
            </a:solidFill>
            <a:prstDash val="solid"/>
            <a:round/>
            <a:headEnd len="sm" w="sm" type="none"/>
            <a:tailEnd len="sm" w="sm" type="none"/>
          </a:ln>
        </p:spPr>
        <p:txBody>
          <a:bodyPr anchorCtr="0" anchor="ctr" bIns="0" lIns="0" spcFirstLastPara="1" rIns="91425" wrap="square" tIns="0">
            <a:noAutofit/>
          </a:bodyPr>
          <a:lstStyle/>
          <a:p>
            <a:pPr indent="0" lvl="0" marL="0" rtl="0" algn="r">
              <a:spcBef>
                <a:spcPts val="0"/>
              </a:spcBef>
              <a:spcAft>
                <a:spcPts val="0"/>
              </a:spcAft>
              <a:buNone/>
            </a:pPr>
            <a:r>
              <a:rPr lang="en" sz="1000">
                <a:solidFill>
                  <a:srgbClr val="FFFFFF"/>
                </a:solidFill>
                <a:latin typeface="Consolas"/>
                <a:ea typeface="Consolas"/>
                <a:cs typeface="Consolas"/>
                <a:sym typeface="Consolas"/>
              </a:rPr>
              <a:t>main</a:t>
            </a:r>
            <a:endParaRPr sz="1000">
              <a:solidFill>
                <a:srgbClr val="FFFFFF"/>
              </a:solidFill>
              <a:latin typeface="Consolas"/>
              <a:ea typeface="Consolas"/>
              <a:cs typeface="Consolas"/>
              <a:sym typeface="Consolas"/>
            </a:endParaRPr>
          </a:p>
        </p:txBody>
      </p:sp>
      <p:pic>
        <p:nvPicPr>
          <p:cNvPr id="1435" name="Google Shape;1435;p178"/>
          <p:cNvPicPr preferRelativeResize="0"/>
          <p:nvPr/>
        </p:nvPicPr>
        <p:blipFill>
          <a:blip r:embed="rId11">
            <a:alphaModFix/>
          </a:blip>
          <a:stretch>
            <a:fillRect/>
          </a:stretch>
        </p:blipFill>
        <p:spPr>
          <a:xfrm>
            <a:off x="3558308" y="2211523"/>
            <a:ext cx="139300" cy="22287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0"/>
                                        </p:tgtEl>
                                        <p:attrNameLst>
                                          <p:attrName>style.visibility</p:attrName>
                                        </p:attrNameLst>
                                      </p:cBhvr>
                                      <p:to>
                                        <p:strVal val="visible"/>
                                      </p:to>
                                    </p:set>
                                    <p:animEffect filter="fade" transition="in">
                                      <p:cBhvr>
                                        <p:cTn dur="1000"/>
                                        <p:tgtEl>
                                          <p:spTgt spid="1420"/>
                                        </p:tgtEl>
                                      </p:cBhvr>
                                    </p:animEffect>
                                  </p:childTnLst>
                                </p:cTn>
                              </p:par>
                              <p:par>
                                <p:cTn fill="hold" nodeType="withEffect" presetClass="entr" presetID="10" presetSubtype="0">
                                  <p:stCondLst>
                                    <p:cond delay="0"/>
                                  </p:stCondLst>
                                  <p:childTnLst>
                                    <p:set>
                                      <p:cBhvr>
                                        <p:cTn dur="1" fill="hold">
                                          <p:stCondLst>
                                            <p:cond delay="0"/>
                                          </p:stCondLst>
                                        </p:cTn>
                                        <p:tgtEl>
                                          <p:spTgt spid="1421"/>
                                        </p:tgtEl>
                                        <p:attrNameLst>
                                          <p:attrName>style.visibility</p:attrName>
                                        </p:attrNameLst>
                                      </p:cBhvr>
                                      <p:to>
                                        <p:strVal val="visible"/>
                                      </p:to>
                                    </p:set>
                                    <p:animEffect filter="fade" transition="in">
                                      <p:cBhvr>
                                        <p:cTn dur="1000"/>
                                        <p:tgtEl>
                                          <p:spTgt spid="1421"/>
                                        </p:tgtEl>
                                      </p:cBhvr>
                                    </p:animEffect>
                                  </p:childTnLst>
                                </p:cTn>
                              </p:par>
                              <p:par>
                                <p:cTn fill="hold" nodeType="withEffect" presetClass="entr" presetID="10" presetSubtype="0">
                                  <p:stCondLst>
                                    <p:cond delay="0"/>
                                  </p:stCondLst>
                                  <p:childTnLst>
                                    <p:set>
                                      <p:cBhvr>
                                        <p:cTn dur="1" fill="hold">
                                          <p:stCondLst>
                                            <p:cond delay="0"/>
                                          </p:stCondLst>
                                        </p:cTn>
                                        <p:tgtEl>
                                          <p:spTgt spid="1422"/>
                                        </p:tgtEl>
                                        <p:attrNameLst>
                                          <p:attrName>style.visibility</p:attrName>
                                        </p:attrNameLst>
                                      </p:cBhvr>
                                      <p:to>
                                        <p:strVal val="visible"/>
                                      </p:to>
                                    </p:set>
                                    <p:animEffect filter="fade" transition="in">
                                      <p:cBhvr>
                                        <p:cTn dur="1000"/>
                                        <p:tgtEl>
                                          <p:spTgt spid="1422"/>
                                        </p:tgtEl>
                                      </p:cBhvr>
                                    </p:animEffect>
                                  </p:childTnLst>
                                </p:cTn>
                              </p:par>
                              <p:par>
                                <p:cTn fill="hold" nodeType="withEffect" presetClass="entr" presetID="10" presetSubtype="0">
                                  <p:stCondLst>
                                    <p:cond delay="0"/>
                                  </p:stCondLst>
                                  <p:childTnLst>
                                    <p:set>
                                      <p:cBhvr>
                                        <p:cTn dur="1" fill="hold">
                                          <p:stCondLst>
                                            <p:cond delay="0"/>
                                          </p:stCondLst>
                                        </p:cTn>
                                        <p:tgtEl>
                                          <p:spTgt spid="1423"/>
                                        </p:tgtEl>
                                        <p:attrNameLst>
                                          <p:attrName>style.visibility</p:attrName>
                                        </p:attrNameLst>
                                      </p:cBhvr>
                                      <p:to>
                                        <p:strVal val="visible"/>
                                      </p:to>
                                    </p:set>
                                    <p:animEffect filter="fade" transition="in">
                                      <p:cBhvr>
                                        <p:cTn dur="1000"/>
                                        <p:tgtEl>
                                          <p:spTgt spid="1423"/>
                                        </p:tgtEl>
                                      </p:cBhvr>
                                    </p:animEffect>
                                  </p:childTnLst>
                                </p:cTn>
                              </p:par>
                              <p:par>
                                <p:cTn fill="hold" nodeType="withEffect" presetClass="entr" presetID="10" presetSubtype="0">
                                  <p:stCondLst>
                                    <p:cond delay="0"/>
                                  </p:stCondLst>
                                  <p:childTnLst>
                                    <p:set>
                                      <p:cBhvr>
                                        <p:cTn dur="1" fill="hold">
                                          <p:stCondLst>
                                            <p:cond delay="0"/>
                                          </p:stCondLst>
                                        </p:cTn>
                                        <p:tgtEl>
                                          <p:spTgt spid="1424"/>
                                        </p:tgtEl>
                                        <p:attrNameLst>
                                          <p:attrName>style.visibility</p:attrName>
                                        </p:attrNameLst>
                                      </p:cBhvr>
                                      <p:to>
                                        <p:strVal val="visible"/>
                                      </p:to>
                                    </p:set>
                                    <p:animEffect filter="fade" transition="in">
                                      <p:cBhvr>
                                        <p:cTn dur="1000"/>
                                        <p:tgtEl>
                                          <p:spTgt spid="1424"/>
                                        </p:tgtEl>
                                      </p:cBhvr>
                                    </p:animEffect>
                                  </p:childTnLst>
                                </p:cTn>
                              </p:par>
                              <p:par>
                                <p:cTn fill="hold" nodeType="with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6"/>
                                        </p:tgtEl>
                                        <p:attrNameLst>
                                          <p:attrName>style.visibility</p:attrName>
                                        </p:attrNameLst>
                                      </p:cBhvr>
                                      <p:to>
                                        <p:strVal val="visible"/>
                                      </p:to>
                                    </p:set>
                                    <p:animEffect filter="fade" transition="in">
                                      <p:cBhvr>
                                        <p:cTn dur="1000"/>
                                        <p:tgtEl>
                                          <p:spTgt spid="1426"/>
                                        </p:tgtEl>
                                      </p:cBhvr>
                                    </p:animEffect>
                                  </p:childTnLst>
                                </p:cTn>
                              </p:par>
                              <p:par>
                                <p:cTn fill="hold" nodeType="withEffect" presetClass="entr" presetID="10" presetSubtype="0">
                                  <p:stCondLst>
                                    <p:cond delay="0"/>
                                  </p:stCondLst>
                                  <p:childTnLst>
                                    <p:set>
                                      <p:cBhvr>
                                        <p:cTn dur="1" fill="hold">
                                          <p:stCondLst>
                                            <p:cond delay="0"/>
                                          </p:stCondLst>
                                        </p:cTn>
                                        <p:tgtEl>
                                          <p:spTgt spid="1427"/>
                                        </p:tgtEl>
                                        <p:attrNameLst>
                                          <p:attrName>style.visibility</p:attrName>
                                        </p:attrNameLst>
                                      </p:cBhvr>
                                      <p:to>
                                        <p:strVal val="visible"/>
                                      </p:to>
                                    </p:set>
                                    <p:animEffect filter="fade" transition="in">
                                      <p:cBhvr>
                                        <p:cTn dur="1000"/>
                                        <p:tgtEl>
                                          <p:spTgt spid="1427"/>
                                        </p:tgtEl>
                                      </p:cBhvr>
                                    </p:animEffect>
                                  </p:childTnLst>
                                </p:cTn>
                              </p:par>
                              <p:par>
                                <p:cTn fill="hold" nodeType="withEffect" presetClass="entr" presetID="10" presetSubtype="0">
                                  <p:stCondLst>
                                    <p:cond delay="0"/>
                                  </p:stCondLst>
                                  <p:childTnLst>
                                    <p:set>
                                      <p:cBhvr>
                                        <p:cTn dur="1" fill="hold">
                                          <p:stCondLst>
                                            <p:cond delay="0"/>
                                          </p:stCondLst>
                                        </p:cTn>
                                        <p:tgtEl>
                                          <p:spTgt spid="1428"/>
                                        </p:tgtEl>
                                        <p:attrNameLst>
                                          <p:attrName>style.visibility</p:attrName>
                                        </p:attrNameLst>
                                      </p:cBhvr>
                                      <p:to>
                                        <p:strVal val="visible"/>
                                      </p:to>
                                    </p:set>
                                    <p:animEffect filter="fade" transition="in">
                                      <p:cBhvr>
                                        <p:cTn dur="1000"/>
                                        <p:tgtEl>
                                          <p:spTgt spid="1428"/>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par>
                                <p:cTn fill="hold" nodeType="with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1000"/>
                                        <p:tgtEl>
                                          <p:spTgt spid="14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pic>
        <p:nvPicPr>
          <p:cNvPr id="1441" name="Google Shape;1441;p179"/>
          <p:cNvPicPr preferRelativeResize="0"/>
          <p:nvPr/>
        </p:nvPicPr>
        <p:blipFill rotWithShape="1">
          <a:blip r:embed="rId3">
            <a:alphaModFix/>
          </a:blip>
          <a:srcRect b="0" l="0" r="0" t="0"/>
          <a:stretch/>
        </p:blipFill>
        <p:spPr>
          <a:xfrm>
            <a:off x="3775647" y="2612302"/>
            <a:ext cx="1610652" cy="1652823"/>
          </a:xfrm>
          <a:prstGeom prst="rect">
            <a:avLst/>
          </a:prstGeom>
          <a:noFill/>
          <a:ln>
            <a:noFill/>
          </a:ln>
        </p:spPr>
      </p:pic>
      <p:sp>
        <p:nvSpPr>
          <p:cNvPr id="1442" name="Google Shape;1442;p179"/>
          <p:cNvSpPr/>
          <p:nvPr/>
        </p:nvSpPr>
        <p:spPr>
          <a:xfrm rot="-184666">
            <a:off x="4708424" y="2677535"/>
            <a:ext cx="2103568" cy="713519"/>
          </a:xfrm>
          <a:custGeom>
            <a:rect b="b" l="l" r="r" t="t"/>
            <a:pathLst>
              <a:path extrusionOk="0" h="37813" w="82894">
                <a:moveTo>
                  <a:pt x="0" y="23243"/>
                </a:moveTo>
                <a:lnTo>
                  <a:pt x="82894" y="0"/>
                </a:lnTo>
                <a:lnTo>
                  <a:pt x="82894" y="37813"/>
                </a:lnTo>
                <a:close/>
              </a:path>
            </a:pathLst>
          </a:custGeom>
          <a:solidFill>
            <a:srgbClr val="49ADCC">
              <a:alpha val="50590"/>
            </a:srgbClr>
          </a:solidFill>
          <a:ln>
            <a:noFill/>
          </a:ln>
        </p:spPr>
      </p:sp>
      <p:sp>
        <p:nvSpPr>
          <p:cNvPr id="1443" name="Google Shape;1443;p179"/>
          <p:cNvSpPr txBox="1"/>
          <p:nvPr/>
        </p:nvSpPr>
        <p:spPr>
          <a:xfrm>
            <a:off x="345725" y="4297450"/>
            <a:ext cx="2706600" cy="3540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100"/>
              <a:buFont typeface="Barlow"/>
              <a:buNone/>
            </a:pPr>
            <a:r>
              <a:rPr lang="en" sz="1100">
                <a:solidFill>
                  <a:srgbClr val="FFFFFF"/>
                </a:solidFill>
                <a:latin typeface="Barlow"/>
                <a:ea typeface="Barlow"/>
                <a:cs typeface="Barlow"/>
                <a:sym typeface="Barlow"/>
              </a:rPr>
              <a:t>Each project synced to a Git Repository</a:t>
            </a:r>
            <a:endParaRPr sz="1100">
              <a:solidFill>
                <a:srgbClr val="FFFFFF"/>
              </a:solidFill>
              <a:latin typeface="Barlow"/>
              <a:ea typeface="Barlow"/>
              <a:cs typeface="Barlow"/>
              <a:sym typeface="Barlow"/>
            </a:endParaRPr>
          </a:p>
        </p:txBody>
      </p:sp>
      <p:sp>
        <p:nvSpPr>
          <p:cNvPr id="1444" name="Google Shape;1444;p179"/>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a:t>Data Science Workspace Innovations</a:t>
            </a:r>
            <a:endParaRPr/>
          </a:p>
        </p:txBody>
      </p:sp>
      <p:sp>
        <p:nvSpPr>
          <p:cNvPr id="1445" name="Google Shape;1445;p179"/>
          <p:cNvSpPr txBox="1"/>
          <p:nvPr/>
        </p:nvSpPr>
        <p:spPr>
          <a:xfrm>
            <a:off x="495862" y="1801175"/>
            <a:ext cx="2554800" cy="62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accent4"/>
              </a:buClr>
              <a:buSzPts val="1200"/>
              <a:buFont typeface="Barlow"/>
              <a:buNone/>
            </a:pPr>
            <a:r>
              <a:rPr lang="en" sz="1200">
                <a:solidFill>
                  <a:schemeClr val="accent4"/>
                </a:solidFill>
                <a:latin typeface="Barlow"/>
                <a:ea typeface="Barlow"/>
                <a:cs typeface="Barlow"/>
                <a:sym typeface="Barlow"/>
              </a:rPr>
              <a:t>COLLABORATE ON GIT-BASED PROJECTS</a:t>
            </a:r>
            <a:endParaRPr/>
          </a:p>
        </p:txBody>
      </p:sp>
      <p:sp>
        <p:nvSpPr>
          <p:cNvPr id="1446" name="Google Shape;1446;p179"/>
          <p:cNvSpPr txBox="1"/>
          <p:nvPr/>
        </p:nvSpPr>
        <p:spPr>
          <a:xfrm>
            <a:off x="3442582" y="1801175"/>
            <a:ext cx="2421300" cy="62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accent4"/>
              </a:buClr>
              <a:buSzPts val="1200"/>
              <a:buFont typeface="Barlow"/>
              <a:buNone/>
            </a:pPr>
            <a:r>
              <a:rPr lang="en" sz="1200">
                <a:solidFill>
                  <a:schemeClr val="accent4"/>
                </a:solidFill>
                <a:latin typeface="Barlow"/>
                <a:ea typeface="Barlow"/>
                <a:cs typeface="Barlow"/>
                <a:sym typeface="Barlow"/>
              </a:rPr>
              <a:t>FOLLOW BEST PRACTICES FOR PRODUCTION GRADE PROJECTS</a:t>
            </a:r>
            <a:endParaRPr/>
          </a:p>
        </p:txBody>
      </p:sp>
      <p:sp>
        <p:nvSpPr>
          <p:cNvPr id="1447" name="Google Shape;1447;p179"/>
          <p:cNvSpPr txBox="1"/>
          <p:nvPr/>
        </p:nvSpPr>
        <p:spPr>
          <a:xfrm>
            <a:off x="6298108" y="1801175"/>
            <a:ext cx="2706300" cy="6264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accent4"/>
              </a:buClr>
              <a:buSzPts val="1200"/>
              <a:buFont typeface="Barlow"/>
              <a:buNone/>
            </a:pPr>
            <a:r>
              <a:rPr lang="en" sz="1200">
                <a:solidFill>
                  <a:schemeClr val="accent4"/>
                </a:solidFill>
                <a:latin typeface="Barlow"/>
                <a:ea typeface="Barlow"/>
                <a:cs typeface="Barlow"/>
                <a:sym typeface="Barlow"/>
              </a:rPr>
              <a:t>SEAMLESSLY LAUNCH DEVELOPER ENVIRONMENTS AT SCALE</a:t>
            </a:r>
            <a:endParaRPr/>
          </a:p>
        </p:txBody>
      </p:sp>
      <p:sp>
        <p:nvSpPr>
          <p:cNvPr id="1448" name="Google Shape;1448;p179"/>
          <p:cNvSpPr/>
          <p:nvPr/>
        </p:nvSpPr>
        <p:spPr>
          <a:xfrm>
            <a:off x="946051" y="3205875"/>
            <a:ext cx="143700" cy="153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49" name="Google Shape;1449;p179"/>
          <p:cNvSpPr/>
          <p:nvPr/>
        </p:nvSpPr>
        <p:spPr>
          <a:xfrm>
            <a:off x="1022251" y="4487575"/>
            <a:ext cx="143700" cy="153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50" name="Google Shape;1450;p179"/>
          <p:cNvSpPr txBox="1"/>
          <p:nvPr/>
        </p:nvSpPr>
        <p:spPr>
          <a:xfrm>
            <a:off x="3400650" y="4279700"/>
            <a:ext cx="2342700" cy="5232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100"/>
              <a:buFont typeface="Barlow"/>
              <a:buNone/>
            </a:pPr>
            <a:r>
              <a:rPr lang="en" sz="1100">
                <a:solidFill>
                  <a:srgbClr val="FFFFFF"/>
                </a:solidFill>
                <a:latin typeface="Barlow"/>
                <a:ea typeface="Barlow"/>
                <a:cs typeface="Barlow"/>
                <a:sym typeface="Barlow"/>
              </a:rPr>
              <a:t>Support for arbitrary files, e.g. for factoring notebooks into libraries</a:t>
            </a:r>
            <a:endParaRPr sz="1100">
              <a:solidFill>
                <a:srgbClr val="FFFFFF"/>
              </a:solidFill>
              <a:latin typeface="Barlow"/>
              <a:ea typeface="Barlow"/>
              <a:cs typeface="Barlow"/>
              <a:sym typeface="Barlow"/>
            </a:endParaRPr>
          </a:p>
        </p:txBody>
      </p:sp>
      <p:sp>
        <p:nvSpPr>
          <p:cNvPr id="1451" name="Google Shape;1451;p179"/>
          <p:cNvSpPr/>
          <p:nvPr/>
        </p:nvSpPr>
        <p:spPr>
          <a:xfrm>
            <a:off x="3822483" y="3805209"/>
            <a:ext cx="143700" cy="153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52" name="Google Shape;1452;p179"/>
          <p:cNvSpPr/>
          <p:nvPr/>
        </p:nvSpPr>
        <p:spPr>
          <a:xfrm>
            <a:off x="3784305" y="4487575"/>
            <a:ext cx="143700" cy="1539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pic>
        <p:nvPicPr>
          <p:cNvPr id="1453" name="Google Shape;1453;p179"/>
          <p:cNvPicPr preferRelativeResize="0"/>
          <p:nvPr/>
        </p:nvPicPr>
        <p:blipFill rotWithShape="1">
          <a:blip r:embed="rId4">
            <a:alphaModFix/>
          </a:blip>
          <a:srcRect b="0" l="0" r="81325" t="0"/>
          <a:stretch/>
        </p:blipFill>
        <p:spPr>
          <a:xfrm>
            <a:off x="7235845" y="1169263"/>
            <a:ext cx="471569" cy="523379"/>
          </a:xfrm>
          <a:prstGeom prst="rect">
            <a:avLst/>
          </a:prstGeom>
          <a:noFill/>
          <a:ln>
            <a:noFill/>
          </a:ln>
        </p:spPr>
      </p:pic>
      <p:pic>
        <p:nvPicPr>
          <p:cNvPr id="1454" name="Google Shape;1454;p179"/>
          <p:cNvPicPr preferRelativeResize="0"/>
          <p:nvPr/>
        </p:nvPicPr>
        <p:blipFill rotWithShape="1">
          <a:blip r:embed="rId5">
            <a:alphaModFix/>
          </a:blip>
          <a:srcRect b="0" l="0" r="0" t="0"/>
          <a:stretch/>
        </p:blipFill>
        <p:spPr>
          <a:xfrm>
            <a:off x="3495429" y="1173913"/>
            <a:ext cx="518725" cy="518725"/>
          </a:xfrm>
          <a:prstGeom prst="rect">
            <a:avLst/>
          </a:prstGeom>
          <a:noFill/>
          <a:ln>
            <a:noFill/>
          </a:ln>
          <a:effectLst>
            <a:outerShdw blurRad="57150" rotWithShape="0" algn="bl" dir="5400000" dist="19050">
              <a:srgbClr val="000000">
                <a:alpha val="50000"/>
              </a:srgbClr>
            </a:outerShdw>
          </a:effectLst>
        </p:spPr>
      </p:pic>
      <p:pic>
        <p:nvPicPr>
          <p:cNvPr id="1455" name="Google Shape;1455;p179"/>
          <p:cNvPicPr preferRelativeResize="0"/>
          <p:nvPr/>
        </p:nvPicPr>
        <p:blipFill rotWithShape="1">
          <a:blip r:embed="rId5">
            <a:alphaModFix/>
          </a:blip>
          <a:srcRect b="0" l="0" r="0" t="0"/>
          <a:stretch/>
        </p:blipFill>
        <p:spPr>
          <a:xfrm>
            <a:off x="4045929" y="1173900"/>
            <a:ext cx="518725" cy="518725"/>
          </a:xfrm>
          <a:prstGeom prst="rect">
            <a:avLst/>
          </a:prstGeom>
          <a:noFill/>
          <a:ln>
            <a:noFill/>
          </a:ln>
          <a:effectLst>
            <a:outerShdw blurRad="57150" rotWithShape="0" algn="bl" dir="5400000" dist="19050">
              <a:srgbClr val="000000">
                <a:alpha val="50000"/>
              </a:srgbClr>
            </a:outerShdw>
          </a:effectLst>
        </p:spPr>
      </p:pic>
      <p:pic>
        <p:nvPicPr>
          <p:cNvPr id="1456" name="Google Shape;1456;p179"/>
          <p:cNvPicPr preferRelativeResize="0"/>
          <p:nvPr/>
        </p:nvPicPr>
        <p:blipFill rotWithShape="1">
          <a:blip r:embed="rId5">
            <a:alphaModFix/>
          </a:blip>
          <a:srcRect b="0" l="0" r="0" t="0"/>
          <a:stretch/>
        </p:blipFill>
        <p:spPr>
          <a:xfrm>
            <a:off x="4596429" y="1173913"/>
            <a:ext cx="518725" cy="518725"/>
          </a:xfrm>
          <a:prstGeom prst="rect">
            <a:avLst/>
          </a:prstGeom>
          <a:noFill/>
          <a:ln>
            <a:noFill/>
          </a:ln>
        </p:spPr>
      </p:pic>
      <p:sp>
        <p:nvSpPr>
          <p:cNvPr id="1457" name="Google Shape;1457;p179"/>
          <p:cNvSpPr/>
          <p:nvPr/>
        </p:nvSpPr>
        <p:spPr>
          <a:xfrm>
            <a:off x="3673416" y="1464637"/>
            <a:ext cx="296100" cy="140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ctr">
              <a:spcBef>
                <a:spcPts val="0"/>
              </a:spcBef>
              <a:spcAft>
                <a:spcPts val="0"/>
              </a:spcAft>
              <a:buClr>
                <a:srgbClr val="FFFFFF"/>
              </a:buClr>
              <a:buSzPts val="1000"/>
              <a:buFont typeface="Source Sans Pro"/>
              <a:buNone/>
            </a:pPr>
            <a:r>
              <a:rPr b="1" lang="en" sz="1000">
                <a:solidFill>
                  <a:srgbClr val="FFFFFF"/>
                </a:solidFill>
                <a:latin typeface="Source Sans Pro"/>
                <a:ea typeface="Source Sans Pro"/>
                <a:cs typeface="Source Sans Pro"/>
                <a:sym typeface="Source Sans Pro"/>
              </a:rPr>
              <a:t>.PY</a:t>
            </a:r>
            <a:endParaRPr b="1" sz="1000">
              <a:solidFill>
                <a:srgbClr val="FFFFFF"/>
              </a:solidFill>
              <a:latin typeface="Source Sans Pro"/>
              <a:ea typeface="Source Sans Pro"/>
              <a:cs typeface="Source Sans Pro"/>
              <a:sym typeface="Source Sans Pro"/>
            </a:endParaRPr>
          </a:p>
        </p:txBody>
      </p:sp>
      <p:sp>
        <p:nvSpPr>
          <p:cNvPr id="1458" name="Google Shape;1458;p179"/>
          <p:cNvSpPr/>
          <p:nvPr/>
        </p:nvSpPr>
        <p:spPr>
          <a:xfrm>
            <a:off x="4215233" y="1471601"/>
            <a:ext cx="296100" cy="140700"/>
          </a:xfrm>
          <a:prstGeom prst="rect">
            <a:avLst/>
          </a:prstGeom>
          <a:solidFill>
            <a:schemeClr val="accent1"/>
          </a:solidFill>
          <a:ln>
            <a:noFill/>
          </a:ln>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Source Sans Pro"/>
              <a:buNone/>
            </a:pPr>
            <a:r>
              <a:rPr b="1" lang="en" sz="1000">
                <a:solidFill>
                  <a:srgbClr val="FFFFFF"/>
                </a:solidFill>
                <a:latin typeface="Source Sans Pro"/>
                <a:ea typeface="Source Sans Pro"/>
                <a:cs typeface="Source Sans Pro"/>
                <a:sym typeface="Source Sans Pro"/>
              </a:rPr>
              <a:t>.TXT</a:t>
            </a:r>
            <a:endParaRPr b="1" sz="1000">
              <a:solidFill>
                <a:srgbClr val="FFFFFF"/>
              </a:solidFill>
              <a:latin typeface="Source Sans Pro"/>
              <a:ea typeface="Source Sans Pro"/>
              <a:cs typeface="Source Sans Pro"/>
              <a:sym typeface="Source Sans Pro"/>
            </a:endParaRPr>
          </a:p>
        </p:txBody>
      </p:sp>
      <p:sp>
        <p:nvSpPr>
          <p:cNvPr id="1459" name="Google Shape;1459;p179"/>
          <p:cNvSpPr/>
          <p:nvPr/>
        </p:nvSpPr>
        <p:spPr>
          <a:xfrm>
            <a:off x="4762558" y="1464638"/>
            <a:ext cx="296100" cy="140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Source Sans Pro"/>
              <a:buNone/>
            </a:pPr>
            <a:r>
              <a:rPr b="1" lang="en" sz="1000">
                <a:solidFill>
                  <a:srgbClr val="FFFFFF"/>
                </a:solidFill>
                <a:latin typeface="Source Sans Pro"/>
                <a:ea typeface="Source Sans Pro"/>
                <a:cs typeface="Source Sans Pro"/>
                <a:sym typeface="Source Sans Pro"/>
              </a:rPr>
              <a:t>.YML</a:t>
            </a:r>
            <a:endParaRPr b="1" sz="1000">
              <a:solidFill>
                <a:srgbClr val="FFFFFF"/>
              </a:solidFill>
              <a:latin typeface="Source Sans Pro"/>
              <a:ea typeface="Source Sans Pro"/>
              <a:cs typeface="Source Sans Pro"/>
              <a:sym typeface="Source Sans Pro"/>
            </a:endParaRPr>
          </a:p>
        </p:txBody>
      </p:sp>
      <p:pic>
        <p:nvPicPr>
          <p:cNvPr id="1460" name="Google Shape;1460;p179"/>
          <p:cNvPicPr preferRelativeResize="0"/>
          <p:nvPr/>
        </p:nvPicPr>
        <p:blipFill rotWithShape="1">
          <a:blip r:embed="rId5">
            <a:alphaModFix/>
          </a:blip>
          <a:srcRect b="0" l="0" r="0" t="0"/>
          <a:stretch/>
        </p:blipFill>
        <p:spPr>
          <a:xfrm>
            <a:off x="5129829" y="1173913"/>
            <a:ext cx="518725" cy="518725"/>
          </a:xfrm>
          <a:prstGeom prst="rect">
            <a:avLst/>
          </a:prstGeom>
          <a:noFill/>
          <a:ln>
            <a:noFill/>
          </a:ln>
          <a:effectLst>
            <a:outerShdw blurRad="57150" rotWithShape="0" algn="bl" dir="5400000" dist="19050">
              <a:srgbClr val="000000">
                <a:alpha val="50000"/>
              </a:srgbClr>
            </a:outerShdw>
          </a:effectLst>
        </p:spPr>
      </p:pic>
      <p:sp>
        <p:nvSpPr>
          <p:cNvPr id="1461" name="Google Shape;1461;p179"/>
          <p:cNvSpPr/>
          <p:nvPr/>
        </p:nvSpPr>
        <p:spPr>
          <a:xfrm>
            <a:off x="5293208" y="1468126"/>
            <a:ext cx="296100" cy="140700"/>
          </a:xfrm>
          <a:prstGeom prst="rect">
            <a:avLst/>
          </a:prstGeom>
          <a:solidFill>
            <a:schemeClr val="accent1"/>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marR="0" rtl="0" algn="l">
              <a:spcBef>
                <a:spcPts val="0"/>
              </a:spcBef>
              <a:spcAft>
                <a:spcPts val="0"/>
              </a:spcAft>
              <a:buClr>
                <a:srgbClr val="FFFFFF"/>
              </a:buClr>
              <a:buSzPts val="1000"/>
              <a:buFont typeface="Source Sans Pro"/>
              <a:buNone/>
            </a:pPr>
            <a:r>
              <a:rPr b="1" lang="en" sz="1000">
                <a:solidFill>
                  <a:srgbClr val="FFFFFF"/>
                </a:solidFill>
                <a:latin typeface="Source Sans Pro"/>
                <a:ea typeface="Source Sans Pro"/>
                <a:cs typeface="Source Sans Pro"/>
                <a:sym typeface="Source Sans Pro"/>
              </a:rPr>
              <a:t>...</a:t>
            </a:r>
            <a:endParaRPr b="1" sz="1000">
              <a:solidFill>
                <a:srgbClr val="FFFFFF"/>
              </a:solidFill>
              <a:latin typeface="Source Sans Pro"/>
              <a:ea typeface="Source Sans Pro"/>
              <a:cs typeface="Source Sans Pro"/>
              <a:sym typeface="Source Sans Pro"/>
            </a:endParaRPr>
          </a:p>
        </p:txBody>
      </p:sp>
      <p:sp>
        <p:nvSpPr>
          <p:cNvPr id="1462" name="Google Shape;1462;p179"/>
          <p:cNvSpPr/>
          <p:nvPr/>
        </p:nvSpPr>
        <p:spPr>
          <a:xfrm>
            <a:off x="6792600" y="3545480"/>
            <a:ext cx="1473600" cy="731400"/>
          </a:xfrm>
          <a:prstGeom prst="rect">
            <a:avLst/>
          </a:prstGeom>
          <a:solidFill>
            <a:schemeClr val="dk2"/>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sz="1200">
              <a:solidFill>
                <a:srgbClr val="FFFFFF"/>
              </a:solidFill>
              <a:latin typeface="Source Sans Pro"/>
              <a:ea typeface="Source Sans Pro"/>
              <a:cs typeface="Source Sans Pro"/>
              <a:sym typeface="Source Sans Pro"/>
            </a:endParaRPr>
          </a:p>
        </p:txBody>
      </p:sp>
      <p:sp>
        <p:nvSpPr>
          <p:cNvPr id="1463" name="Google Shape;1463;p179"/>
          <p:cNvSpPr/>
          <p:nvPr/>
        </p:nvSpPr>
        <p:spPr>
          <a:xfrm>
            <a:off x="6792600" y="2612302"/>
            <a:ext cx="1473600" cy="731400"/>
          </a:xfrm>
          <a:prstGeom prst="rect">
            <a:avLst/>
          </a:prstGeom>
          <a:solidFill>
            <a:schemeClr val="dk2"/>
          </a:solid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200"/>
              <a:buFont typeface="Calibri"/>
              <a:buNone/>
            </a:pPr>
            <a:r>
              <a:t/>
            </a:r>
            <a:endParaRPr sz="1200">
              <a:solidFill>
                <a:srgbClr val="FFFFFF"/>
              </a:solidFill>
              <a:latin typeface="Source Sans Pro"/>
              <a:ea typeface="Source Sans Pro"/>
              <a:cs typeface="Source Sans Pro"/>
              <a:sym typeface="Source Sans Pro"/>
            </a:endParaRPr>
          </a:p>
        </p:txBody>
      </p:sp>
      <p:sp>
        <p:nvSpPr>
          <p:cNvPr id="1464" name="Google Shape;1464;p179"/>
          <p:cNvSpPr txBox="1"/>
          <p:nvPr/>
        </p:nvSpPr>
        <p:spPr>
          <a:xfrm rot="-5400000">
            <a:off x="6511361" y="2760009"/>
            <a:ext cx="932100" cy="419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FFFF"/>
              </a:buClr>
              <a:buSzPts val="800"/>
              <a:buFont typeface="Barlow"/>
              <a:buNone/>
            </a:pPr>
            <a:r>
              <a:rPr lang="en" sz="800">
                <a:solidFill>
                  <a:srgbClr val="FFFFFF"/>
                </a:solidFill>
                <a:latin typeface="Barlow"/>
                <a:ea typeface="Barlow"/>
                <a:cs typeface="Barlow"/>
                <a:sym typeface="Barlow"/>
              </a:rPr>
              <a:t>Customized Environment</a:t>
            </a:r>
            <a:endParaRPr sz="800">
              <a:solidFill>
                <a:schemeClr val="dk1"/>
              </a:solidFill>
              <a:latin typeface="Barlow"/>
              <a:ea typeface="Barlow"/>
              <a:cs typeface="Barlow"/>
              <a:sym typeface="Barlow"/>
            </a:endParaRPr>
          </a:p>
        </p:txBody>
      </p:sp>
      <p:sp>
        <p:nvSpPr>
          <p:cNvPr id="1465" name="Google Shape;1465;p179"/>
          <p:cNvSpPr/>
          <p:nvPr/>
        </p:nvSpPr>
        <p:spPr>
          <a:xfrm>
            <a:off x="7372274" y="3057755"/>
            <a:ext cx="97800" cy="97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66" name="Google Shape;1466;p179"/>
          <p:cNvSpPr/>
          <p:nvPr/>
        </p:nvSpPr>
        <p:spPr>
          <a:xfrm>
            <a:off x="7372274" y="2929193"/>
            <a:ext cx="97800" cy="97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67" name="Google Shape;1467;p179"/>
          <p:cNvSpPr/>
          <p:nvPr/>
        </p:nvSpPr>
        <p:spPr>
          <a:xfrm>
            <a:off x="7335799" y="2941743"/>
            <a:ext cx="76200" cy="783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468" name="Google Shape;1468;p179"/>
          <p:cNvCxnSpPr/>
          <p:nvPr/>
        </p:nvCxnSpPr>
        <p:spPr>
          <a:xfrm>
            <a:off x="7183674" y="2936874"/>
            <a:ext cx="127500" cy="0"/>
          </a:xfrm>
          <a:prstGeom prst="straightConnector1">
            <a:avLst/>
          </a:prstGeom>
          <a:noFill/>
          <a:ln cap="flat" cmpd="sng" w="9525">
            <a:solidFill>
              <a:srgbClr val="FFFFFF"/>
            </a:solidFill>
            <a:prstDash val="solid"/>
            <a:round/>
            <a:headEnd len="sm" w="sm" type="none"/>
            <a:tailEnd len="sm" w="sm" type="none"/>
          </a:ln>
        </p:spPr>
      </p:cxnSp>
      <p:cxnSp>
        <p:nvCxnSpPr>
          <p:cNvPr id="1469" name="Google Shape;1469;p179"/>
          <p:cNvCxnSpPr/>
          <p:nvPr/>
        </p:nvCxnSpPr>
        <p:spPr>
          <a:xfrm>
            <a:off x="7229507" y="3019947"/>
            <a:ext cx="127500" cy="0"/>
          </a:xfrm>
          <a:prstGeom prst="straightConnector1">
            <a:avLst/>
          </a:prstGeom>
          <a:noFill/>
          <a:ln cap="flat" cmpd="sng" w="9525">
            <a:solidFill>
              <a:srgbClr val="FFFFFF"/>
            </a:solidFill>
            <a:prstDash val="solid"/>
            <a:round/>
            <a:headEnd len="sm" w="sm" type="none"/>
            <a:tailEnd len="sm" w="sm" type="none"/>
          </a:ln>
        </p:spPr>
      </p:cxnSp>
      <p:cxnSp>
        <p:nvCxnSpPr>
          <p:cNvPr id="1470" name="Google Shape;1470;p179"/>
          <p:cNvCxnSpPr/>
          <p:nvPr/>
        </p:nvCxnSpPr>
        <p:spPr>
          <a:xfrm>
            <a:off x="7257963" y="2978087"/>
            <a:ext cx="37800" cy="0"/>
          </a:xfrm>
          <a:prstGeom prst="straightConnector1">
            <a:avLst/>
          </a:prstGeom>
          <a:noFill/>
          <a:ln cap="flat" cmpd="sng" w="9525">
            <a:solidFill>
              <a:srgbClr val="FFFFFF"/>
            </a:solidFill>
            <a:prstDash val="solid"/>
            <a:round/>
            <a:headEnd len="sm" w="sm" type="none"/>
            <a:tailEnd len="sm" w="sm" type="none"/>
          </a:ln>
        </p:spPr>
      </p:cxnSp>
      <p:sp>
        <p:nvSpPr>
          <p:cNvPr id="1471" name="Google Shape;1471;p179"/>
          <p:cNvSpPr/>
          <p:nvPr/>
        </p:nvSpPr>
        <p:spPr>
          <a:xfrm>
            <a:off x="7372274" y="2800605"/>
            <a:ext cx="97800" cy="97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72" name="Google Shape;1472;p179"/>
          <p:cNvSpPr/>
          <p:nvPr/>
        </p:nvSpPr>
        <p:spPr>
          <a:xfrm>
            <a:off x="7505449" y="2800605"/>
            <a:ext cx="97800" cy="97800"/>
          </a:xfrm>
          <a:prstGeom prst="rect">
            <a:avLst/>
          </a:prstGeom>
          <a:solidFill>
            <a:srgbClr val="FE85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73" name="Google Shape;1473;p179"/>
          <p:cNvSpPr/>
          <p:nvPr/>
        </p:nvSpPr>
        <p:spPr>
          <a:xfrm>
            <a:off x="7505449" y="2929193"/>
            <a:ext cx="97800" cy="97800"/>
          </a:xfrm>
          <a:prstGeom prst="rect">
            <a:avLst/>
          </a:prstGeom>
          <a:solidFill>
            <a:srgbClr val="FE85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74" name="Google Shape;1474;p179"/>
          <p:cNvSpPr/>
          <p:nvPr/>
        </p:nvSpPr>
        <p:spPr>
          <a:xfrm>
            <a:off x="7505449" y="3057793"/>
            <a:ext cx="97800" cy="97800"/>
          </a:xfrm>
          <a:prstGeom prst="rect">
            <a:avLst/>
          </a:prstGeom>
          <a:solidFill>
            <a:srgbClr val="FE85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75" name="Google Shape;1475;p179"/>
          <p:cNvSpPr/>
          <p:nvPr/>
        </p:nvSpPr>
        <p:spPr>
          <a:xfrm>
            <a:off x="7638624" y="3057755"/>
            <a:ext cx="97800" cy="97800"/>
          </a:xfrm>
          <a:prstGeom prst="rect">
            <a:avLst/>
          </a:prstGeom>
          <a:solidFill>
            <a:srgbClr val="FE85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76" name="Google Shape;1476;p179"/>
          <p:cNvSpPr/>
          <p:nvPr/>
        </p:nvSpPr>
        <p:spPr>
          <a:xfrm>
            <a:off x="7638624" y="2929180"/>
            <a:ext cx="97800" cy="97800"/>
          </a:xfrm>
          <a:prstGeom prst="rect">
            <a:avLst/>
          </a:prstGeom>
          <a:solidFill>
            <a:srgbClr val="FE857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477" name="Google Shape;1477;p179"/>
          <p:cNvCxnSpPr/>
          <p:nvPr/>
        </p:nvCxnSpPr>
        <p:spPr>
          <a:xfrm rot="10800000">
            <a:off x="7531752" y="3218499"/>
            <a:ext cx="0" cy="434400"/>
          </a:xfrm>
          <a:prstGeom prst="straightConnector1">
            <a:avLst/>
          </a:prstGeom>
          <a:noFill/>
          <a:ln cap="flat" cmpd="sng" w="9525">
            <a:solidFill>
              <a:srgbClr val="FFFFFF"/>
            </a:solidFill>
            <a:prstDash val="dash"/>
            <a:round/>
            <a:headEnd len="sm" w="sm" type="none"/>
            <a:tailEnd len="med" w="med" type="triangle"/>
          </a:ln>
        </p:spPr>
      </p:cxnSp>
      <p:sp>
        <p:nvSpPr>
          <p:cNvPr id="1478" name="Google Shape;1478;p179"/>
          <p:cNvSpPr txBox="1"/>
          <p:nvPr/>
        </p:nvSpPr>
        <p:spPr>
          <a:xfrm rot="-5400000">
            <a:off x="6413561" y="3697972"/>
            <a:ext cx="1127700" cy="419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800">
                <a:solidFill>
                  <a:srgbClr val="FFFFFF"/>
                </a:solidFill>
                <a:latin typeface="Barlow"/>
                <a:ea typeface="Barlow"/>
                <a:cs typeface="Barlow"/>
                <a:sym typeface="Barlow"/>
              </a:rPr>
              <a:t>Conda-based Runtime</a:t>
            </a:r>
            <a:endParaRPr/>
          </a:p>
        </p:txBody>
      </p:sp>
      <p:sp>
        <p:nvSpPr>
          <p:cNvPr id="1479" name="Google Shape;1479;p179"/>
          <p:cNvSpPr/>
          <p:nvPr/>
        </p:nvSpPr>
        <p:spPr>
          <a:xfrm>
            <a:off x="7378624" y="3998430"/>
            <a:ext cx="97800" cy="97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80" name="Google Shape;1480;p179"/>
          <p:cNvSpPr/>
          <p:nvPr/>
        </p:nvSpPr>
        <p:spPr>
          <a:xfrm>
            <a:off x="7378624" y="3869868"/>
            <a:ext cx="97800" cy="97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81" name="Google Shape;1481;p179"/>
          <p:cNvSpPr/>
          <p:nvPr/>
        </p:nvSpPr>
        <p:spPr>
          <a:xfrm>
            <a:off x="7342149" y="3882418"/>
            <a:ext cx="76200" cy="7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pic>
        <p:nvPicPr>
          <p:cNvPr id="1482" name="Google Shape;1482;p179"/>
          <p:cNvPicPr preferRelativeResize="0"/>
          <p:nvPr/>
        </p:nvPicPr>
        <p:blipFill rotWithShape="1">
          <a:blip r:embed="rId6">
            <a:alphaModFix/>
          </a:blip>
          <a:srcRect b="0" l="0" r="0" t="0"/>
          <a:stretch/>
        </p:blipFill>
        <p:spPr>
          <a:xfrm>
            <a:off x="7270840" y="3815967"/>
            <a:ext cx="205583" cy="205588"/>
          </a:xfrm>
          <a:prstGeom prst="rect">
            <a:avLst/>
          </a:prstGeom>
          <a:noFill/>
          <a:ln>
            <a:noFill/>
          </a:ln>
        </p:spPr>
      </p:pic>
      <p:cxnSp>
        <p:nvCxnSpPr>
          <p:cNvPr id="1483" name="Google Shape;1483;p179"/>
          <p:cNvCxnSpPr/>
          <p:nvPr/>
        </p:nvCxnSpPr>
        <p:spPr>
          <a:xfrm>
            <a:off x="7190024" y="3877549"/>
            <a:ext cx="127500" cy="0"/>
          </a:xfrm>
          <a:prstGeom prst="straightConnector1">
            <a:avLst/>
          </a:prstGeom>
          <a:noFill/>
          <a:ln cap="flat" cmpd="sng" w="9525">
            <a:solidFill>
              <a:srgbClr val="FFFFFF"/>
            </a:solidFill>
            <a:prstDash val="solid"/>
            <a:round/>
            <a:headEnd len="sm" w="sm" type="none"/>
            <a:tailEnd len="sm" w="sm" type="none"/>
          </a:ln>
        </p:spPr>
      </p:cxnSp>
      <p:cxnSp>
        <p:nvCxnSpPr>
          <p:cNvPr id="1484" name="Google Shape;1484;p179"/>
          <p:cNvCxnSpPr/>
          <p:nvPr/>
        </p:nvCxnSpPr>
        <p:spPr>
          <a:xfrm>
            <a:off x="7235857" y="3960622"/>
            <a:ext cx="127500" cy="0"/>
          </a:xfrm>
          <a:prstGeom prst="straightConnector1">
            <a:avLst/>
          </a:prstGeom>
          <a:noFill/>
          <a:ln cap="flat" cmpd="sng" w="9525">
            <a:solidFill>
              <a:srgbClr val="FFFFFF"/>
            </a:solidFill>
            <a:prstDash val="solid"/>
            <a:round/>
            <a:headEnd len="sm" w="sm" type="none"/>
            <a:tailEnd len="sm" w="sm" type="none"/>
          </a:ln>
        </p:spPr>
      </p:cxnSp>
      <p:cxnSp>
        <p:nvCxnSpPr>
          <p:cNvPr id="1485" name="Google Shape;1485;p179"/>
          <p:cNvCxnSpPr/>
          <p:nvPr/>
        </p:nvCxnSpPr>
        <p:spPr>
          <a:xfrm>
            <a:off x="7264313" y="3918762"/>
            <a:ext cx="37800" cy="0"/>
          </a:xfrm>
          <a:prstGeom prst="straightConnector1">
            <a:avLst/>
          </a:prstGeom>
          <a:noFill/>
          <a:ln cap="flat" cmpd="sng" w="9525">
            <a:solidFill>
              <a:srgbClr val="FFFFFF"/>
            </a:solidFill>
            <a:prstDash val="solid"/>
            <a:round/>
            <a:headEnd len="sm" w="sm" type="none"/>
            <a:tailEnd len="sm" w="sm" type="none"/>
          </a:ln>
        </p:spPr>
      </p:cxnSp>
      <p:sp>
        <p:nvSpPr>
          <p:cNvPr id="1486" name="Google Shape;1486;p179"/>
          <p:cNvSpPr/>
          <p:nvPr/>
        </p:nvSpPr>
        <p:spPr>
          <a:xfrm>
            <a:off x="7378624" y="3741280"/>
            <a:ext cx="97800" cy="978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487" name="Google Shape;1487;p179"/>
          <p:cNvSpPr/>
          <p:nvPr/>
        </p:nvSpPr>
        <p:spPr>
          <a:xfrm>
            <a:off x="7334099" y="2943930"/>
            <a:ext cx="76200" cy="783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pic>
        <p:nvPicPr>
          <p:cNvPr id="1488" name="Google Shape;1488;p179"/>
          <p:cNvPicPr preferRelativeResize="0"/>
          <p:nvPr/>
        </p:nvPicPr>
        <p:blipFill rotWithShape="1">
          <a:blip r:embed="rId6">
            <a:alphaModFix/>
          </a:blip>
          <a:srcRect b="0" l="0" r="0" t="0"/>
          <a:stretch/>
        </p:blipFill>
        <p:spPr>
          <a:xfrm>
            <a:off x="7264490" y="2875292"/>
            <a:ext cx="205583" cy="205588"/>
          </a:xfrm>
          <a:prstGeom prst="rect">
            <a:avLst/>
          </a:prstGeom>
          <a:noFill/>
          <a:ln>
            <a:noFill/>
          </a:ln>
        </p:spPr>
      </p:pic>
      <p:pic>
        <p:nvPicPr>
          <p:cNvPr id="1489" name="Google Shape;1489;p179"/>
          <p:cNvPicPr preferRelativeResize="0"/>
          <p:nvPr/>
        </p:nvPicPr>
        <p:blipFill>
          <a:blip r:embed="rId7">
            <a:alphaModFix/>
          </a:blip>
          <a:stretch>
            <a:fillRect/>
          </a:stretch>
        </p:blipFill>
        <p:spPr>
          <a:xfrm>
            <a:off x="583509" y="2332080"/>
            <a:ext cx="2195001" cy="1965458"/>
          </a:xfrm>
          <a:prstGeom prst="rect">
            <a:avLst/>
          </a:prstGeom>
          <a:noFill/>
          <a:ln>
            <a:noFill/>
          </a:ln>
        </p:spPr>
      </p:pic>
      <p:pic>
        <p:nvPicPr>
          <p:cNvPr id="1490" name="Google Shape;1490;p179"/>
          <p:cNvPicPr preferRelativeResize="0"/>
          <p:nvPr/>
        </p:nvPicPr>
        <p:blipFill>
          <a:blip r:embed="rId8">
            <a:alphaModFix/>
          </a:blip>
          <a:stretch>
            <a:fillRect/>
          </a:stretch>
        </p:blipFill>
        <p:spPr>
          <a:xfrm>
            <a:off x="777500" y="1139625"/>
            <a:ext cx="1498701" cy="626399"/>
          </a:xfrm>
          <a:prstGeom prst="rect">
            <a:avLst/>
          </a:prstGeom>
          <a:noFill/>
          <a:ln>
            <a:noFill/>
          </a:ln>
        </p:spPr>
      </p:pic>
      <p:sp>
        <p:nvSpPr>
          <p:cNvPr id="1491" name="Google Shape;1491;p179"/>
          <p:cNvSpPr/>
          <p:nvPr/>
        </p:nvSpPr>
        <p:spPr>
          <a:xfrm>
            <a:off x="2554478" y="2637905"/>
            <a:ext cx="1222878" cy="1595733"/>
          </a:xfrm>
          <a:custGeom>
            <a:rect b="b" l="l" r="r" t="t"/>
            <a:pathLst>
              <a:path extrusionOk="0" h="66795" w="39617">
                <a:moveTo>
                  <a:pt x="0" y="26257"/>
                </a:moveTo>
                <a:lnTo>
                  <a:pt x="39617" y="0"/>
                </a:lnTo>
                <a:lnTo>
                  <a:pt x="39617" y="66795"/>
                </a:lnTo>
                <a:close/>
              </a:path>
            </a:pathLst>
          </a:custGeom>
          <a:solidFill>
            <a:srgbClr val="49ADCC">
              <a:alpha val="50590"/>
            </a:srgbClr>
          </a:solidFill>
          <a:ln>
            <a:noFill/>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1"/>
                                        </p:tgtEl>
                                        <p:attrNameLst>
                                          <p:attrName>style.visibility</p:attrName>
                                        </p:attrNameLst>
                                      </p:cBhvr>
                                      <p:to>
                                        <p:strVal val="visible"/>
                                      </p:to>
                                    </p:set>
                                    <p:animEffect filter="fade" transition="in">
                                      <p:cBhvr>
                                        <p:cTn dur="1000"/>
                                        <p:tgtEl>
                                          <p:spTgt spid="1441"/>
                                        </p:tgtEl>
                                      </p:cBhvr>
                                    </p:animEffect>
                                  </p:childTnLst>
                                </p:cTn>
                              </p:par>
                              <p:par>
                                <p:cTn fill="hold" nodeType="withEffect" presetClass="entr" presetID="10" presetSubtype="0">
                                  <p:stCondLst>
                                    <p:cond delay="0"/>
                                  </p:stCondLst>
                                  <p:childTnLst>
                                    <p:set>
                                      <p:cBhvr>
                                        <p:cTn dur="1" fill="hold">
                                          <p:stCondLst>
                                            <p:cond delay="0"/>
                                          </p:stCondLst>
                                        </p:cTn>
                                        <p:tgtEl>
                                          <p:spTgt spid="1446"/>
                                        </p:tgtEl>
                                        <p:attrNameLst>
                                          <p:attrName>style.visibility</p:attrName>
                                        </p:attrNameLst>
                                      </p:cBhvr>
                                      <p:to>
                                        <p:strVal val="visible"/>
                                      </p:to>
                                    </p:set>
                                    <p:animEffect filter="fade" transition="in">
                                      <p:cBhvr>
                                        <p:cTn dur="1000"/>
                                        <p:tgtEl>
                                          <p:spTgt spid="1446"/>
                                        </p:tgtEl>
                                      </p:cBhvr>
                                    </p:animEffect>
                                  </p:childTnLst>
                                </p:cTn>
                              </p:par>
                              <p:par>
                                <p:cTn fill="hold" nodeType="withEffect" presetClass="entr" presetID="10" presetSubtype="0">
                                  <p:stCondLst>
                                    <p:cond delay="0"/>
                                  </p:stCondLst>
                                  <p:childTnLst>
                                    <p:set>
                                      <p:cBhvr>
                                        <p:cTn dur="1" fill="hold">
                                          <p:stCondLst>
                                            <p:cond delay="0"/>
                                          </p:stCondLst>
                                        </p:cTn>
                                        <p:tgtEl>
                                          <p:spTgt spid="1450"/>
                                        </p:tgtEl>
                                        <p:attrNameLst>
                                          <p:attrName>style.visibility</p:attrName>
                                        </p:attrNameLst>
                                      </p:cBhvr>
                                      <p:to>
                                        <p:strVal val="visible"/>
                                      </p:to>
                                    </p:set>
                                    <p:animEffect filter="fade" transition="in">
                                      <p:cBhvr>
                                        <p:cTn dur="1000"/>
                                        <p:tgtEl>
                                          <p:spTgt spid="1450"/>
                                        </p:tgtEl>
                                      </p:cBhvr>
                                    </p:animEffect>
                                  </p:childTnLst>
                                </p:cTn>
                              </p:par>
                              <p:par>
                                <p:cTn fill="hold" nodeType="withEffect" presetClass="entr" presetID="10" presetSubtype="0">
                                  <p:stCondLst>
                                    <p:cond delay="0"/>
                                  </p:stCondLst>
                                  <p:childTnLst>
                                    <p:set>
                                      <p:cBhvr>
                                        <p:cTn dur="1" fill="hold">
                                          <p:stCondLst>
                                            <p:cond delay="0"/>
                                          </p:stCondLst>
                                        </p:cTn>
                                        <p:tgtEl>
                                          <p:spTgt spid="1451"/>
                                        </p:tgtEl>
                                        <p:attrNameLst>
                                          <p:attrName>style.visibility</p:attrName>
                                        </p:attrNameLst>
                                      </p:cBhvr>
                                      <p:to>
                                        <p:strVal val="visible"/>
                                      </p:to>
                                    </p:set>
                                    <p:animEffect filter="fade" transition="in">
                                      <p:cBhvr>
                                        <p:cTn dur="1000"/>
                                        <p:tgtEl>
                                          <p:spTgt spid="1451"/>
                                        </p:tgtEl>
                                      </p:cBhvr>
                                    </p:animEffect>
                                  </p:childTnLst>
                                </p:cTn>
                              </p:par>
                              <p:par>
                                <p:cTn fill="hold" nodeType="withEffect" presetClass="entr" presetID="10" presetSubtype="0">
                                  <p:stCondLst>
                                    <p:cond delay="0"/>
                                  </p:stCondLst>
                                  <p:childTnLst>
                                    <p:set>
                                      <p:cBhvr>
                                        <p:cTn dur="1" fill="hold">
                                          <p:stCondLst>
                                            <p:cond delay="0"/>
                                          </p:stCondLst>
                                        </p:cTn>
                                        <p:tgtEl>
                                          <p:spTgt spid="1452"/>
                                        </p:tgtEl>
                                        <p:attrNameLst>
                                          <p:attrName>style.visibility</p:attrName>
                                        </p:attrNameLst>
                                      </p:cBhvr>
                                      <p:to>
                                        <p:strVal val="visible"/>
                                      </p:to>
                                    </p:set>
                                    <p:animEffect filter="fade" transition="in">
                                      <p:cBhvr>
                                        <p:cTn dur="1000"/>
                                        <p:tgtEl>
                                          <p:spTgt spid="1452"/>
                                        </p:tgtEl>
                                      </p:cBhvr>
                                    </p:animEffect>
                                  </p:childTnLst>
                                </p:cTn>
                              </p:par>
                              <p:par>
                                <p:cTn fill="hold" nodeType="withEffect" presetClass="entr" presetID="10" presetSubtype="0">
                                  <p:stCondLst>
                                    <p:cond delay="0"/>
                                  </p:stCondLst>
                                  <p:childTnLst>
                                    <p:set>
                                      <p:cBhvr>
                                        <p:cTn dur="1" fill="hold">
                                          <p:stCondLst>
                                            <p:cond delay="0"/>
                                          </p:stCondLst>
                                        </p:cTn>
                                        <p:tgtEl>
                                          <p:spTgt spid="1454"/>
                                        </p:tgtEl>
                                        <p:attrNameLst>
                                          <p:attrName>style.visibility</p:attrName>
                                        </p:attrNameLst>
                                      </p:cBhvr>
                                      <p:to>
                                        <p:strVal val="visible"/>
                                      </p:to>
                                    </p:set>
                                    <p:animEffect filter="fade" transition="in">
                                      <p:cBhvr>
                                        <p:cTn dur="1000"/>
                                        <p:tgtEl>
                                          <p:spTgt spid="1454"/>
                                        </p:tgtEl>
                                      </p:cBhvr>
                                    </p:animEffect>
                                  </p:childTnLst>
                                </p:cTn>
                              </p:par>
                              <p:par>
                                <p:cTn fill="hold" nodeType="with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1000"/>
                                        <p:tgtEl>
                                          <p:spTgt spid="1455"/>
                                        </p:tgtEl>
                                      </p:cBhvr>
                                    </p:animEffect>
                                  </p:childTnLst>
                                </p:cTn>
                              </p:par>
                              <p:par>
                                <p:cTn fill="hold" nodeType="withEffect" presetClass="entr" presetID="10" presetSubtype="0">
                                  <p:stCondLst>
                                    <p:cond delay="0"/>
                                  </p:stCondLst>
                                  <p:childTnLst>
                                    <p:set>
                                      <p:cBhvr>
                                        <p:cTn dur="1" fill="hold">
                                          <p:stCondLst>
                                            <p:cond delay="0"/>
                                          </p:stCondLst>
                                        </p:cTn>
                                        <p:tgtEl>
                                          <p:spTgt spid="1456"/>
                                        </p:tgtEl>
                                        <p:attrNameLst>
                                          <p:attrName>style.visibility</p:attrName>
                                        </p:attrNameLst>
                                      </p:cBhvr>
                                      <p:to>
                                        <p:strVal val="visible"/>
                                      </p:to>
                                    </p:set>
                                    <p:animEffect filter="fade" transition="in">
                                      <p:cBhvr>
                                        <p:cTn dur="1000"/>
                                        <p:tgtEl>
                                          <p:spTgt spid="1456"/>
                                        </p:tgtEl>
                                      </p:cBhvr>
                                    </p:animEffect>
                                  </p:childTnLst>
                                </p:cTn>
                              </p:par>
                              <p:par>
                                <p:cTn fill="hold" nodeType="withEffect" presetClass="entr" presetID="10" presetSubtype="0">
                                  <p:stCondLst>
                                    <p:cond delay="0"/>
                                  </p:stCondLst>
                                  <p:childTnLst>
                                    <p:set>
                                      <p:cBhvr>
                                        <p:cTn dur="1" fill="hold">
                                          <p:stCondLst>
                                            <p:cond delay="0"/>
                                          </p:stCondLst>
                                        </p:cTn>
                                        <p:tgtEl>
                                          <p:spTgt spid="1457"/>
                                        </p:tgtEl>
                                        <p:attrNameLst>
                                          <p:attrName>style.visibility</p:attrName>
                                        </p:attrNameLst>
                                      </p:cBhvr>
                                      <p:to>
                                        <p:strVal val="visible"/>
                                      </p:to>
                                    </p:set>
                                    <p:animEffect filter="fade" transition="in">
                                      <p:cBhvr>
                                        <p:cTn dur="1000"/>
                                        <p:tgtEl>
                                          <p:spTgt spid="1457"/>
                                        </p:tgtEl>
                                      </p:cBhvr>
                                    </p:animEffect>
                                  </p:childTnLst>
                                </p:cTn>
                              </p:par>
                              <p:par>
                                <p:cTn fill="hold" nodeType="with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1000"/>
                                        <p:tgtEl>
                                          <p:spTgt spid="1458"/>
                                        </p:tgtEl>
                                      </p:cBhvr>
                                    </p:animEffect>
                                  </p:childTnLst>
                                </p:cTn>
                              </p:par>
                              <p:par>
                                <p:cTn fill="hold" nodeType="with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1000"/>
                                        <p:tgtEl>
                                          <p:spTgt spid="1459"/>
                                        </p:tgtEl>
                                      </p:cBhvr>
                                    </p:animEffect>
                                  </p:childTnLst>
                                </p:cTn>
                              </p:par>
                              <p:par>
                                <p:cTn fill="hold" nodeType="withEffect" presetClass="entr" presetID="10" presetSubtype="0">
                                  <p:stCondLst>
                                    <p:cond delay="0"/>
                                  </p:stCondLst>
                                  <p:childTnLst>
                                    <p:set>
                                      <p:cBhvr>
                                        <p:cTn dur="1" fill="hold">
                                          <p:stCondLst>
                                            <p:cond delay="0"/>
                                          </p:stCondLst>
                                        </p:cTn>
                                        <p:tgtEl>
                                          <p:spTgt spid="1460"/>
                                        </p:tgtEl>
                                        <p:attrNameLst>
                                          <p:attrName>style.visibility</p:attrName>
                                        </p:attrNameLst>
                                      </p:cBhvr>
                                      <p:to>
                                        <p:strVal val="visible"/>
                                      </p:to>
                                    </p:set>
                                    <p:animEffect filter="fade" transition="in">
                                      <p:cBhvr>
                                        <p:cTn dur="1000"/>
                                        <p:tgtEl>
                                          <p:spTgt spid="1460"/>
                                        </p:tgtEl>
                                      </p:cBhvr>
                                    </p:animEffect>
                                  </p:childTnLst>
                                </p:cTn>
                              </p:par>
                              <p:par>
                                <p:cTn fill="hold" nodeType="withEffect" presetClass="entr" presetID="10" presetSubtype="0">
                                  <p:stCondLst>
                                    <p:cond delay="0"/>
                                  </p:stCondLst>
                                  <p:childTnLst>
                                    <p:set>
                                      <p:cBhvr>
                                        <p:cTn dur="1" fill="hold">
                                          <p:stCondLst>
                                            <p:cond delay="0"/>
                                          </p:stCondLst>
                                        </p:cTn>
                                        <p:tgtEl>
                                          <p:spTgt spid="1461"/>
                                        </p:tgtEl>
                                        <p:attrNameLst>
                                          <p:attrName>style.visibility</p:attrName>
                                        </p:attrNameLst>
                                      </p:cBhvr>
                                      <p:to>
                                        <p:strVal val="visible"/>
                                      </p:to>
                                    </p:set>
                                    <p:animEffect filter="fade" transition="in">
                                      <p:cBhvr>
                                        <p:cTn dur="1000"/>
                                        <p:tgtEl>
                                          <p:spTgt spid="1461"/>
                                        </p:tgtEl>
                                      </p:cBhvr>
                                    </p:animEffect>
                                  </p:childTnLst>
                                </p:cTn>
                              </p:par>
                              <p:par>
                                <p:cTn fill="hold" nodeType="with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1000"/>
                                        <p:tgtEl>
                                          <p:spTgt spid="1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2"/>
                                        </p:tgtEl>
                                        <p:attrNameLst>
                                          <p:attrName>style.visibility</p:attrName>
                                        </p:attrNameLst>
                                      </p:cBhvr>
                                      <p:to>
                                        <p:strVal val="visible"/>
                                      </p:to>
                                    </p:set>
                                    <p:animEffect filter="fade" transition="in">
                                      <p:cBhvr>
                                        <p:cTn dur="1000"/>
                                        <p:tgtEl>
                                          <p:spTgt spid="1442"/>
                                        </p:tgtEl>
                                      </p:cBhvr>
                                    </p:animEffect>
                                  </p:childTnLst>
                                </p:cTn>
                              </p:par>
                              <p:par>
                                <p:cTn fill="hold" nodeType="with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1000"/>
                                        <p:tgtEl>
                                          <p:spTgt spid="1447"/>
                                        </p:tgtEl>
                                      </p:cBhvr>
                                    </p:animEffect>
                                  </p:childTnLst>
                                </p:cTn>
                              </p:par>
                              <p:par>
                                <p:cTn fill="hold" nodeType="withEffect" presetClass="entr" presetID="10" presetSubtype="0">
                                  <p:stCondLst>
                                    <p:cond delay="0"/>
                                  </p:stCondLst>
                                  <p:childTnLst>
                                    <p:set>
                                      <p:cBhvr>
                                        <p:cTn dur="1" fill="hold">
                                          <p:stCondLst>
                                            <p:cond delay="0"/>
                                          </p:stCondLst>
                                        </p:cTn>
                                        <p:tgtEl>
                                          <p:spTgt spid="1453"/>
                                        </p:tgtEl>
                                        <p:attrNameLst>
                                          <p:attrName>style.visibility</p:attrName>
                                        </p:attrNameLst>
                                      </p:cBhvr>
                                      <p:to>
                                        <p:strVal val="visible"/>
                                      </p:to>
                                    </p:set>
                                    <p:animEffect filter="fade" transition="in">
                                      <p:cBhvr>
                                        <p:cTn dur="1000"/>
                                        <p:tgtEl>
                                          <p:spTgt spid="1453"/>
                                        </p:tgtEl>
                                      </p:cBhvr>
                                    </p:animEffect>
                                  </p:childTnLst>
                                </p:cTn>
                              </p:par>
                              <p:par>
                                <p:cTn fill="hold" nodeType="with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1000"/>
                                        <p:tgtEl>
                                          <p:spTgt spid="1462"/>
                                        </p:tgtEl>
                                      </p:cBhvr>
                                    </p:animEffect>
                                  </p:childTnLst>
                                </p:cTn>
                              </p:par>
                              <p:par>
                                <p:cTn fill="hold" nodeType="with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1000"/>
                                        <p:tgtEl>
                                          <p:spTgt spid="1463"/>
                                        </p:tgtEl>
                                      </p:cBhvr>
                                    </p:animEffect>
                                  </p:childTnLst>
                                </p:cTn>
                              </p:par>
                              <p:par>
                                <p:cTn fill="hold" nodeType="withEffect" presetClass="entr" presetID="10" presetSubtype="0">
                                  <p:stCondLst>
                                    <p:cond delay="0"/>
                                  </p:stCondLst>
                                  <p:childTnLst>
                                    <p:set>
                                      <p:cBhvr>
                                        <p:cTn dur="1" fill="hold">
                                          <p:stCondLst>
                                            <p:cond delay="0"/>
                                          </p:stCondLst>
                                        </p:cTn>
                                        <p:tgtEl>
                                          <p:spTgt spid="1464"/>
                                        </p:tgtEl>
                                        <p:attrNameLst>
                                          <p:attrName>style.visibility</p:attrName>
                                        </p:attrNameLst>
                                      </p:cBhvr>
                                      <p:to>
                                        <p:strVal val="visible"/>
                                      </p:to>
                                    </p:set>
                                    <p:animEffect filter="fade" transition="in">
                                      <p:cBhvr>
                                        <p:cTn dur="1000"/>
                                        <p:tgtEl>
                                          <p:spTgt spid="1464"/>
                                        </p:tgtEl>
                                      </p:cBhvr>
                                    </p:animEffect>
                                  </p:childTnLst>
                                </p:cTn>
                              </p:par>
                              <p:par>
                                <p:cTn fill="hold" nodeType="withEffect" presetClass="entr" presetID="10" presetSubtype="0">
                                  <p:stCondLst>
                                    <p:cond delay="0"/>
                                  </p:stCondLst>
                                  <p:childTnLst>
                                    <p:set>
                                      <p:cBhvr>
                                        <p:cTn dur="1" fill="hold">
                                          <p:stCondLst>
                                            <p:cond delay="0"/>
                                          </p:stCondLst>
                                        </p:cTn>
                                        <p:tgtEl>
                                          <p:spTgt spid="1465"/>
                                        </p:tgtEl>
                                        <p:attrNameLst>
                                          <p:attrName>style.visibility</p:attrName>
                                        </p:attrNameLst>
                                      </p:cBhvr>
                                      <p:to>
                                        <p:strVal val="visible"/>
                                      </p:to>
                                    </p:set>
                                    <p:animEffect filter="fade" transition="in">
                                      <p:cBhvr>
                                        <p:cTn dur="1000"/>
                                        <p:tgtEl>
                                          <p:spTgt spid="1465"/>
                                        </p:tgtEl>
                                      </p:cBhvr>
                                    </p:animEffect>
                                  </p:childTnLst>
                                </p:cTn>
                              </p:par>
                              <p:par>
                                <p:cTn fill="hold" nodeType="with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1000"/>
                                        <p:tgtEl>
                                          <p:spTgt spid="1466"/>
                                        </p:tgtEl>
                                      </p:cBhvr>
                                    </p:animEffect>
                                  </p:childTnLst>
                                </p:cTn>
                              </p:par>
                              <p:par>
                                <p:cTn fill="hold" nodeType="withEffect" presetClass="entr" presetID="10" presetSubtype="0">
                                  <p:stCondLst>
                                    <p:cond delay="0"/>
                                  </p:stCondLst>
                                  <p:childTnLst>
                                    <p:set>
                                      <p:cBhvr>
                                        <p:cTn dur="1" fill="hold">
                                          <p:stCondLst>
                                            <p:cond delay="0"/>
                                          </p:stCondLst>
                                        </p:cTn>
                                        <p:tgtEl>
                                          <p:spTgt spid="1467"/>
                                        </p:tgtEl>
                                        <p:attrNameLst>
                                          <p:attrName>style.visibility</p:attrName>
                                        </p:attrNameLst>
                                      </p:cBhvr>
                                      <p:to>
                                        <p:strVal val="visible"/>
                                      </p:to>
                                    </p:set>
                                    <p:animEffect filter="fade" transition="in">
                                      <p:cBhvr>
                                        <p:cTn dur="1000"/>
                                        <p:tgtEl>
                                          <p:spTgt spid="1467"/>
                                        </p:tgtEl>
                                      </p:cBhvr>
                                    </p:animEffect>
                                  </p:childTnLst>
                                </p:cTn>
                              </p:par>
                              <p:par>
                                <p:cTn fill="hold" nodeType="with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1000"/>
                                        <p:tgtEl>
                                          <p:spTgt spid="1488"/>
                                        </p:tgtEl>
                                      </p:cBhvr>
                                    </p:animEffect>
                                  </p:childTnLst>
                                </p:cTn>
                              </p:par>
                              <p:par>
                                <p:cTn fill="hold" nodeType="with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1000"/>
                                        <p:tgtEl>
                                          <p:spTgt spid="1468"/>
                                        </p:tgtEl>
                                      </p:cBhvr>
                                    </p:animEffect>
                                  </p:childTnLst>
                                </p:cTn>
                              </p:par>
                              <p:par>
                                <p:cTn fill="hold" nodeType="with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1000"/>
                                        <p:tgtEl>
                                          <p:spTgt spid="1469"/>
                                        </p:tgtEl>
                                      </p:cBhvr>
                                    </p:animEffect>
                                  </p:childTnLst>
                                </p:cTn>
                              </p:par>
                              <p:par>
                                <p:cTn fill="hold" nodeType="with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1000"/>
                                        <p:tgtEl>
                                          <p:spTgt spid="1470"/>
                                        </p:tgtEl>
                                      </p:cBhvr>
                                    </p:animEffect>
                                  </p:childTnLst>
                                </p:cTn>
                              </p:par>
                              <p:par>
                                <p:cTn fill="hold" nodeType="withEffect" presetClass="entr" presetID="10" presetSubtype="0">
                                  <p:stCondLst>
                                    <p:cond delay="0"/>
                                  </p:stCondLst>
                                  <p:childTnLst>
                                    <p:set>
                                      <p:cBhvr>
                                        <p:cTn dur="1" fill="hold">
                                          <p:stCondLst>
                                            <p:cond delay="0"/>
                                          </p:stCondLst>
                                        </p:cTn>
                                        <p:tgtEl>
                                          <p:spTgt spid="1471"/>
                                        </p:tgtEl>
                                        <p:attrNameLst>
                                          <p:attrName>style.visibility</p:attrName>
                                        </p:attrNameLst>
                                      </p:cBhvr>
                                      <p:to>
                                        <p:strVal val="visible"/>
                                      </p:to>
                                    </p:set>
                                    <p:animEffect filter="fade" transition="in">
                                      <p:cBhvr>
                                        <p:cTn dur="1000"/>
                                        <p:tgtEl>
                                          <p:spTgt spid="1471"/>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1000"/>
                                        <p:tgtEl>
                                          <p:spTgt spid="1472"/>
                                        </p:tgtEl>
                                      </p:cBhvr>
                                    </p:animEffect>
                                  </p:childTnLst>
                                </p:cTn>
                              </p:par>
                              <p:par>
                                <p:cTn fill="hold" nodeType="withEffect" presetClass="entr" presetID="10" presetSubtype="0">
                                  <p:stCondLst>
                                    <p:cond delay="0"/>
                                  </p:stCondLst>
                                  <p:childTnLst>
                                    <p:set>
                                      <p:cBhvr>
                                        <p:cTn dur="1" fill="hold">
                                          <p:stCondLst>
                                            <p:cond delay="0"/>
                                          </p:stCondLst>
                                        </p:cTn>
                                        <p:tgtEl>
                                          <p:spTgt spid="1473"/>
                                        </p:tgtEl>
                                        <p:attrNameLst>
                                          <p:attrName>style.visibility</p:attrName>
                                        </p:attrNameLst>
                                      </p:cBhvr>
                                      <p:to>
                                        <p:strVal val="visible"/>
                                      </p:to>
                                    </p:set>
                                    <p:animEffect filter="fade" transition="in">
                                      <p:cBhvr>
                                        <p:cTn dur="1000"/>
                                        <p:tgtEl>
                                          <p:spTgt spid="1473"/>
                                        </p:tgtEl>
                                      </p:cBhvr>
                                    </p:animEffect>
                                  </p:childTnLst>
                                </p:cTn>
                              </p:par>
                              <p:par>
                                <p:cTn fill="hold" nodeType="withEffect" presetClass="entr" presetID="10" presetSubtype="0">
                                  <p:stCondLst>
                                    <p:cond delay="0"/>
                                  </p:stCondLst>
                                  <p:childTnLst>
                                    <p:set>
                                      <p:cBhvr>
                                        <p:cTn dur="1" fill="hold">
                                          <p:stCondLst>
                                            <p:cond delay="0"/>
                                          </p:stCondLst>
                                        </p:cTn>
                                        <p:tgtEl>
                                          <p:spTgt spid="1474"/>
                                        </p:tgtEl>
                                        <p:attrNameLst>
                                          <p:attrName>style.visibility</p:attrName>
                                        </p:attrNameLst>
                                      </p:cBhvr>
                                      <p:to>
                                        <p:strVal val="visible"/>
                                      </p:to>
                                    </p:set>
                                    <p:animEffect filter="fade" transition="in">
                                      <p:cBhvr>
                                        <p:cTn dur="1000"/>
                                        <p:tgtEl>
                                          <p:spTgt spid="1474"/>
                                        </p:tgtEl>
                                      </p:cBhvr>
                                    </p:animEffect>
                                  </p:childTnLst>
                                </p:cTn>
                              </p:par>
                              <p:par>
                                <p:cTn fill="hold" nodeType="withEffect" presetClass="entr" presetID="10" presetSubtype="0">
                                  <p:stCondLst>
                                    <p:cond delay="0"/>
                                  </p:stCondLst>
                                  <p:childTnLst>
                                    <p:set>
                                      <p:cBhvr>
                                        <p:cTn dur="1" fill="hold">
                                          <p:stCondLst>
                                            <p:cond delay="0"/>
                                          </p:stCondLst>
                                        </p:cTn>
                                        <p:tgtEl>
                                          <p:spTgt spid="1475"/>
                                        </p:tgtEl>
                                        <p:attrNameLst>
                                          <p:attrName>style.visibility</p:attrName>
                                        </p:attrNameLst>
                                      </p:cBhvr>
                                      <p:to>
                                        <p:strVal val="visible"/>
                                      </p:to>
                                    </p:set>
                                    <p:animEffect filter="fade" transition="in">
                                      <p:cBhvr>
                                        <p:cTn dur="1000"/>
                                        <p:tgtEl>
                                          <p:spTgt spid="1475"/>
                                        </p:tgtEl>
                                      </p:cBhvr>
                                    </p:animEffect>
                                  </p:childTnLst>
                                </p:cTn>
                              </p:par>
                              <p:par>
                                <p:cTn fill="hold" nodeType="withEffect" presetClass="entr" presetID="10" presetSubtype="0">
                                  <p:stCondLst>
                                    <p:cond delay="0"/>
                                  </p:stCondLst>
                                  <p:childTnLst>
                                    <p:set>
                                      <p:cBhvr>
                                        <p:cTn dur="1" fill="hold">
                                          <p:stCondLst>
                                            <p:cond delay="0"/>
                                          </p:stCondLst>
                                        </p:cTn>
                                        <p:tgtEl>
                                          <p:spTgt spid="1476"/>
                                        </p:tgtEl>
                                        <p:attrNameLst>
                                          <p:attrName>style.visibility</p:attrName>
                                        </p:attrNameLst>
                                      </p:cBhvr>
                                      <p:to>
                                        <p:strVal val="visible"/>
                                      </p:to>
                                    </p:set>
                                    <p:animEffect filter="fade" transition="in">
                                      <p:cBhvr>
                                        <p:cTn dur="1000"/>
                                        <p:tgtEl>
                                          <p:spTgt spid="1476"/>
                                        </p:tgtEl>
                                      </p:cBhvr>
                                    </p:animEffect>
                                  </p:childTnLst>
                                </p:cTn>
                              </p:par>
                              <p:par>
                                <p:cTn fill="hold" nodeType="with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1000"/>
                                        <p:tgtEl>
                                          <p:spTgt spid="1477"/>
                                        </p:tgtEl>
                                      </p:cBhvr>
                                    </p:animEffect>
                                  </p:childTnLst>
                                </p:cTn>
                              </p:par>
                              <p:par>
                                <p:cTn fill="hold" nodeType="with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1000"/>
                                        <p:tgtEl>
                                          <p:spTgt spid="1478"/>
                                        </p:tgtEl>
                                      </p:cBhvr>
                                    </p:animEffect>
                                  </p:childTnLst>
                                </p:cTn>
                              </p:par>
                              <p:par>
                                <p:cTn fill="hold" nodeType="with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1000"/>
                                        <p:tgtEl>
                                          <p:spTgt spid="1479"/>
                                        </p:tgtEl>
                                      </p:cBhvr>
                                    </p:animEffect>
                                  </p:childTnLst>
                                </p:cTn>
                              </p:par>
                              <p:par>
                                <p:cTn fill="hold" nodeType="withEffect" presetClass="entr" presetID="10" presetSubtype="0">
                                  <p:stCondLst>
                                    <p:cond delay="0"/>
                                  </p:stCondLst>
                                  <p:childTnLst>
                                    <p:set>
                                      <p:cBhvr>
                                        <p:cTn dur="1" fill="hold">
                                          <p:stCondLst>
                                            <p:cond delay="0"/>
                                          </p:stCondLst>
                                        </p:cTn>
                                        <p:tgtEl>
                                          <p:spTgt spid="1480"/>
                                        </p:tgtEl>
                                        <p:attrNameLst>
                                          <p:attrName>style.visibility</p:attrName>
                                        </p:attrNameLst>
                                      </p:cBhvr>
                                      <p:to>
                                        <p:strVal val="visible"/>
                                      </p:to>
                                    </p:set>
                                    <p:animEffect filter="fade" transition="in">
                                      <p:cBhvr>
                                        <p:cTn dur="1000"/>
                                        <p:tgtEl>
                                          <p:spTgt spid="1480"/>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10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10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10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484"/>
                                        </p:tgtEl>
                                        <p:attrNameLst>
                                          <p:attrName>style.visibility</p:attrName>
                                        </p:attrNameLst>
                                      </p:cBhvr>
                                      <p:to>
                                        <p:strVal val="visible"/>
                                      </p:to>
                                    </p:set>
                                    <p:animEffect filter="fade" transition="in">
                                      <p:cBhvr>
                                        <p:cTn dur="1000"/>
                                        <p:tgtEl>
                                          <p:spTgt spid="1484"/>
                                        </p:tgtEl>
                                      </p:cBhvr>
                                    </p:animEffect>
                                  </p:childTnLst>
                                </p:cTn>
                              </p:par>
                              <p:par>
                                <p:cTn fill="hold" nodeType="withEffect" presetClass="entr" presetID="10" presetSubtype="0">
                                  <p:stCondLst>
                                    <p:cond delay="0"/>
                                  </p:stCondLst>
                                  <p:childTnLst>
                                    <p:set>
                                      <p:cBhvr>
                                        <p:cTn dur="1" fill="hold">
                                          <p:stCondLst>
                                            <p:cond delay="0"/>
                                          </p:stCondLst>
                                        </p:cTn>
                                        <p:tgtEl>
                                          <p:spTgt spid="1485"/>
                                        </p:tgtEl>
                                        <p:attrNameLst>
                                          <p:attrName>style.visibility</p:attrName>
                                        </p:attrNameLst>
                                      </p:cBhvr>
                                      <p:to>
                                        <p:strVal val="visible"/>
                                      </p:to>
                                    </p:set>
                                    <p:animEffect filter="fade" transition="in">
                                      <p:cBhvr>
                                        <p:cTn dur="1000"/>
                                        <p:tgtEl>
                                          <p:spTgt spid="1485"/>
                                        </p:tgtEl>
                                      </p:cBhvr>
                                    </p:animEffect>
                                  </p:childTnLst>
                                </p:cTn>
                              </p:par>
                              <p:par>
                                <p:cTn fill="hold" nodeType="withEffect" presetClass="entr" presetID="10" presetSubtype="0">
                                  <p:stCondLst>
                                    <p:cond delay="0"/>
                                  </p:stCondLst>
                                  <p:childTnLst>
                                    <p:set>
                                      <p:cBhvr>
                                        <p:cTn dur="1" fill="hold">
                                          <p:stCondLst>
                                            <p:cond delay="0"/>
                                          </p:stCondLst>
                                        </p:cTn>
                                        <p:tgtEl>
                                          <p:spTgt spid="1486"/>
                                        </p:tgtEl>
                                        <p:attrNameLst>
                                          <p:attrName>style.visibility</p:attrName>
                                        </p:attrNameLst>
                                      </p:cBhvr>
                                      <p:to>
                                        <p:strVal val="visible"/>
                                      </p:to>
                                    </p:set>
                                    <p:animEffect filter="fade" transition="in">
                                      <p:cBhvr>
                                        <p:cTn dur="1000"/>
                                        <p:tgtEl>
                                          <p:spTgt spid="1486"/>
                                        </p:tgtEl>
                                      </p:cBhvr>
                                    </p:animEffect>
                                  </p:childTnLst>
                                </p:cTn>
                              </p:par>
                              <p:par>
                                <p:cTn fill="hold" nodeType="with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1000"/>
                                        <p:tgtEl>
                                          <p:spTgt spid="14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180"/>
          <p:cNvSpPr txBox="1"/>
          <p:nvPr>
            <p:ph type="title"/>
          </p:nvPr>
        </p:nvSpPr>
        <p:spPr>
          <a:xfrm>
            <a:off x="345725" y="273850"/>
            <a:ext cx="8678100" cy="905100"/>
          </a:xfrm>
          <a:prstGeom prst="rect">
            <a:avLst/>
          </a:prstGeom>
        </p:spPr>
        <p:txBody>
          <a:bodyPr anchorCtr="0" anchor="ctr" bIns="45700" lIns="0" spcFirstLastPara="1" rIns="0" wrap="square" tIns="45700">
            <a:noAutofit/>
          </a:bodyPr>
          <a:lstStyle/>
          <a:p>
            <a:pPr indent="0" lvl="0" marL="0" rtl="0" algn="l">
              <a:spcBef>
                <a:spcPts val="0"/>
              </a:spcBef>
              <a:spcAft>
                <a:spcPts val="0"/>
              </a:spcAft>
              <a:buNone/>
            </a:pPr>
            <a:r>
              <a:rPr lang="en"/>
              <a:t>Improved </a:t>
            </a:r>
            <a:r>
              <a:rPr lang="en"/>
              <a:t>Single-node Clusters and ML Training</a:t>
            </a:r>
            <a:endParaRPr/>
          </a:p>
        </p:txBody>
      </p:sp>
      <p:pic>
        <p:nvPicPr>
          <p:cNvPr id="1498" name="Google Shape;1498;p180"/>
          <p:cNvPicPr preferRelativeResize="0"/>
          <p:nvPr/>
        </p:nvPicPr>
        <p:blipFill>
          <a:blip r:embed="rId3">
            <a:alphaModFix/>
          </a:blip>
          <a:stretch>
            <a:fillRect/>
          </a:stretch>
        </p:blipFill>
        <p:spPr>
          <a:xfrm>
            <a:off x="345725" y="2201998"/>
            <a:ext cx="5393950" cy="1048575"/>
          </a:xfrm>
          <a:prstGeom prst="rect">
            <a:avLst/>
          </a:prstGeom>
          <a:noFill/>
          <a:ln>
            <a:noFill/>
          </a:ln>
        </p:spPr>
      </p:pic>
      <p:sp>
        <p:nvSpPr>
          <p:cNvPr id="1499" name="Google Shape;1499;p180"/>
          <p:cNvSpPr/>
          <p:nvPr/>
        </p:nvSpPr>
        <p:spPr>
          <a:xfrm>
            <a:off x="345725" y="1415275"/>
            <a:ext cx="4310700" cy="595500"/>
          </a:xfrm>
          <a:prstGeom prst="snip1Rect">
            <a:avLst>
              <a:gd fmla="val 16667" name="adj"/>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80"/>
          <p:cNvSpPr txBox="1"/>
          <p:nvPr/>
        </p:nvSpPr>
        <p:spPr>
          <a:xfrm>
            <a:off x="345725" y="1426475"/>
            <a:ext cx="4310700" cy="5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Barlow"/>
                <a:ea typeface="Barlow"/>
                <a:cs typeface="Barlow"/>
                <a:sym typeface="Barlow"/>
              </a:rPr>
              <a:t>Cluster policy for single node clusters (driver only) </a:t>
            </a:r>
            <a:br>
              <a:rPr b="1" lang="en">
                <a:solidFill>
                  <a:srgbClr val="FFFFFF"/>
                </a:solidFill>
                <a:latin typeface="Barlow"/>
                <a:ea typeface="Barlow"/>
                <a:cs typeface="Barlow"/>
                <a:sym typeface="Barlow"/>
              </a:rPr>
            </a:br>
            <a:r>
              <a:rPr b="1" lang="en">
                <a:solidFill>
                  <a:srgbClr val="FFFFFF"/>
                </a:solidFill>
                <a:latin typeface="Barlow"/>
                <a:ea typeface="Barlow"/>
                <a:cs typeface="Barlow"/>
                <a:sym typeface="Barlow"/>
              </a:rPr>
              <a:t>and improvements for single-node ML training</a:t>
            </a:r>
            <a:endParaRPr b="1">
              <a:solidFill>
                <a:srgbClr val="FFFFFF"/>
              </a:solidFill>
              <a:latin typeface="Barlow"/>
              <a:ea typeface="Barlow"/>
              <a:cs typeface="Barlow"/>
              <a:sym typeface="Barlow"/>
            </a:endParaRPr>
          </a:p>
        </p:txBody>
      </p:sp>
      <p:sp>
        <p:nvSpPr>
          <p:cNvPr id="1501" name="Google Shape;1501;p180"/>
          <p:cNvSpPr txBox="1"/>
          <p:nvPr/>
        </p:nvSpPr>
        <p:spPr>
          <a:xfrm>
            <a:off x="1021225" y="3543025"/>
            <a:ext cx="5396400" cy="905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Default cluster policies for single-node CPU and GPU clusters</a:t>
            </a:r>
            <a:endParaRPr>
              <a:solidFill>
                <a:srgbClr val="FFFFFF"/>
              </a:solidFill>
              <a:latin typeface="Barlow"/>
              <a:ea typeface="Barlow"/>
              <a:cs typeface="Barlow"/>
              <a:sym typeface="Barlow"/>
            </a:endParaRPr>
          </a:p>
          <a:p>
            <a:pPr indent="-317500" lvl="0" marL="457200" rtl="0" algn="l">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First-class support for Spark in local mode</a:t>
            </a:r>
            <a:endParaRPr>
              <a:solidFill>
                <a:srgbClr val="FFFFFF"/>
              </a:solidFill>
              <a:latin typeface="Barlow"/>
              <a:ea typeface="Barlow"/>
              <a:cs typeface="Barlow"/>
              <a:sym typeface="Barlow"/>
            </a:endParaRPr>
          </a:p>
          <a:p>
            <a:pPr indent="-317500" lvl="0" marL="457200" rtl="0" algn="l">
              <a:spcBef>
                <a:spcPts val="0"/>
              </a:spcBef>
              <a:spcAft>
                <a:spcPts val="0"/>
              </a:spcAft>
              <a:buClr>
                <a:srgbClr val="FFFFFF"/>
              </a:buClr>
              <a:buSzPts val="1400"/>
              <a:buFont typeface="Barlow"/>
              <a:buChar char="●"/>
            </a:pPr>
            <a:r>
              <a:rPr lang="en">
                <a:solidFill>
                  <a:srgbClr val="FFFFFF"/>
                </a:solidFill>
                <a:latin typeface="Barlow"/>
                <a:ea typeface="Barlow"/>
                <a:cs typeface="Barlow"/>
                <a:sym typeface="Barlow"/>
              </a:rPr>
              <a:t>Improvements to Spark DF &lt;&gt; Pandas DF conversion</a:t>
            </a:r>
            <a:endParaRPr>
              <a:solidFill>
                <a:srgbClr val="FFFFFF"/>
              </a:solidFill>
              <a:latin typeface="Barlow"/>
              <a:ea typeface="Barlow"/>
              <a:cs typeface="Barlow"/>
              <a:sym typeface="Barlow"/>
            </a:endParaRPr>
          </a:p>
        </p:txBody>
      </p:sp>
      <p:sp>
        <p:nvSpPr>
          <p:cNvPr id="1502" name="Google Shape;1502;p180"/>
          <p:cNvSpPr/>
          <p:nvPr/>
        </p:nvSpPr>
        <p:spPr>
          <a:xfrm>
            <a:off x="3491600" y="2233774"/>
            <a:ext cx="2217000" cy="3435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81"/>
          <p:cNvSpPr txBox="1"/>
          <p:nvPr>
            <p:ph type="title"/>
          </p:nvPr>
        </p:nvSpPr>
        <p:spPr>
          <a:xfrm>
            <a:off x="345737" y="273845"/>
            <a:ext cx="84450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a:t>Enhanced Workspace Access Control</a:t>
            </a:r>
            <a:endParaRPr/>
          </a:p>
        </p:txBody>
      </p:sp>
      <p:sp>
        <p:nvSpPr>
          <p:cNvPr id="1509" name="Google Shape;1509;p181"/>
          <p:cNvSpPr txBox="1"/>
          <p:nvPr>
            <p:ph idx="4294967295" type="body"/>
          </p:nvPr>
        </p:nvSpPr>
        <p:spPr>
          <a:xfrm>
            <a:off x="809256" y="4029012"/>
            <a:ext cx="2465400" cy="44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160"/>
              <a:buNone/>
            </a:pPr>
            <a:r>
              <a:rPr b="1" lang="en" sz="1200">
                <a:solidFill>
                  <a:schemeClr val="lt1"/>
                </a:solidFill>
              </a:rPr>
              <a:t>Opt-in Setting</a:t>
            </a:r>
            <a:endParaRPr b="1" sz="1200">
              <a:solidFill>
                <a:schemeClr val="lt1"/>
              </a:solidFill>
            </a:endParaRPr>
          </a:p>
          <a:p>
            <a:pPr indent="0" lvl="0" marL="0" rtl="0" algn="l">
              <a:lnSpc>
                <a:spcPct val="100000"/>
              </a:lnSpc>
              <a:spcBef>
                <a:spcPts val="0"/>
              </a:spcBef>
              <a:spcAft>
                <a:spcPts val="0"/>
              </a:spcAft>
              <a:buClr>
                <a:schemeClr val="lt1"/>
              </a:buClr>
              <a:buSzPts val="2160"/>
              <a:buNone/>
            </a:pPr>
            <a:r>
              <a:rPr lang="en" sz="1100">
                <a:solidFill>
                  <a:schemeClr val="lt1"/>
                </a:solidFill>
              </a:rPr>
              <a:t>Opt-in at workspace via admin setting</a:t>
            </a:r>
            <a:endParaRPr sz="1100">
              <a:solidFill>
                <a:schemeClr val="lt1"/>
              </a:solidFill>
            </a:endParaRPr>
          </a:p>
        </p:txBody>
      </p:sp>
      <p:sp>
        <p:nvSpPr>
          <p:cNvPr id="1510" name="Google Shape;1510;p181"/>
          <p:cNvSpPr txBox="1"/>
          <p:nvPr>
            <p:ph idx="4294967295" type="body"/>
          </p:nvPr>
        </p:nvSpPr>
        <p:spPr>
          <a:xfrm>
            <a:off x="4213900" y="4029012"/>
            <a:ext cx="2319300" cy="446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lt1"/>
              </a:buClr>
              <a:buSzPts val="2160"/>
              <a:buNone/>
            </a:pPr>
            <a:r>
              <a:rPr b="1" lang="en" sz="1200">
                <a:solidFill>
                  <a:schemeClr val="lt1"/>
                </a:solidFill>
              </a:rPr>
              <a:t>Simplified User Experience</a:t>
            </a:r>
            <a:endParaRPr/>
          </a:p>
          <a:p>
            <a:pPr indent="0" lvl="0" marL="0" rtl="0" algn="l">
              <a:lnSpc>
                <a:spcPct val="100000"/>
              </a:lnSpc>
              <a:spcBef>
                <a:spcPts val="0"/>
              </a:spcBef>
              <a:spcAft>
                <a:spcPts val="0"/>
              </a:spcAft>
              <a:buClr>
                <a:schemeClr val="lt1"/>
              </a:buClr>
              <a:buSzPts val="2160"/>
              <a:buNone/>
            </a:pPr>
            <a:r>
              <a:rPr lang="en" sz="1100">
                <a:solidFill>
                  <a:schemeClr val="lt1"/>
                </a:solidFill>
              </a:rPr>
              <a:t>Only show items user can view</a:t>
            </a:r>
            <a:endParaRPr sz="1200">
              <a:solidFill>
                <a:schemeClr val="lt1"/>
              </a:solidFill>
            </a:endParaRPr>
          </a:p>
        </p:txBody>
      </p:sp>
      <p:sp>
        <p:nvSpPr>
          <p:cNvPr id="1511" name="Google Shape;1511;p181"/>
          <p:cNvSpPr txBox="1"/>
          <p:nvPr>
            <p:ph idx="4294967295" type="body"/>
          </p:nvPr>
        </p:nvSpPr>
        <p:spPr>
          <a:xfrm>
            <a:off x="6807984" y="4029012"/>
            <a:ext cx="1893000" cy="276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chemeClr val="lt1"/>
              </a:buClr>
              <a:buSzPts val="2160"/>
              <a:buNone/>
            </a:pPr>
            <a:r>
              <a:rPr b="1" lang="en" sz="1200">
                <a:solidFill>
                  <a:schemeClr val="lt1"/>
                </a:solidFill>
              </a:rPr>
              <a:t>Works in UI and API</a:t>
            </a:r>
            <a:endParaRPr b="1" sz="1200">
              <a:solidFill>
                <a:schemeClr val="lt1"/>
              </a:solidFill>
            </a:endParaRPr>
          </a:p>
        </p:txBody>
      </p:sp>
      <p:pic>
        <p:nvPicPr>
          <p:cNvPr id="1512" name="Google Shape;1512;p181"/>
          <p:cNvPicPr preferRelativeResize="0"/>
          <p:nvPr/>
        </p:nvPicPr>
        <p:blipFill rotWithShape="1">
          <a:blip r:embed="rId3">
            <a:alphaModFix/>
          </a:blip>
          <a:srcRect b="0" l="0" r="0" t="0"/>
          <a:stretch/>
        </p:blipFill>
        <p:spPr>
          <a:xfrm>
            <a:off x="3887746" y="1543405"/>
            <a:ext cx="2743198" cy="2359707"/>
          </a:xfrm>
          <a:prstGeom prst="rect">
            <a:avLst/>
          </a:prstGeom>
          <a:noFill/>
          <a:ln>
            <a:noFill/>
          </a:ln>
        </p:spPr>
      </p:pic>
      <p:pic>
        <p:nvPicPr>
          <p:cNvPr id="1513" name="Google Shape;1513;p181"/>
          <p:cNvPicPr preferRelativeResize="0"/>
          <p:nvPr/>
        </p:nvPicPr>
        <p:blipFill rotWithShape="1">
          <a:blip r:embed="rId4">
            <a:alphaModFix/>
          </a:blip>
          <a:srcRect b="0" l="0" r="0" t="0"/>
          <a:stretch/>
        </p:blipFill>
        <p:spPr>
          <a:xfrm>
            <a:off x="638463" y="2055641"/>
            <a:ext cx="2743200" cy="1244727"/>
          </a:xfrm>
          <a:prstGeom prst="rect">
            <a:avLst/>
          </a:prstGeom>
          <a:noFill/>
          <a:ln>
            <a:noFill/>
          </a:ln>
        </p:spPr>
      </p:pic>
      <p:sp>
        <p:nvSpPr>
          <p:cNvPr id="1514" name="Google Shape;1514;p181"/>
          <p:cNvSpPr txBox="1"/>
          <p:nvPr/>
        </p:nvSpPr>
        <p:spPr>
          <a:xfrm>
            <a:off x="371578" y="897049"/>
            <a:ext cx="7222200" cy="276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 sz="1800">
                <a:solidFill>
                  <a:schemeClr val="accent6"/>
                </a:solidFill>
                <a:latin typeface="Barlow"/>
                <a:ea typeface="Barlow"/>
                <a:cs typeface="Barlow"/>
                <a:sym typeface="Barlow"/>
              </a:rPr>
              <a:t>Restrict Notebooks, Clusters and Jobs to users with View permission</a:t>
            </a:r>
            <a:endParaRPr/>
          </a:p>
        </p:txBody>
      </p:sp>
      <p:sp>
        <p:nvSpPr>
          <p:cNvPr id="1515" name="Google Shape;1515;p181"/>
          <p:cNvSpPr/>
          <p:nvPr/>
        </p:nvSpPr>
        <p:spPr>
          <a:xfrm>
            <a:off x="7150720" y="1613292"/>
            <a:ext cx="1098300" cy="406500"/>
          </a:xfrm>
          <a:prstGeom prst="snip1Rect">
            <a:avLst>
              <a:gd fmla="val 16667" name="adj"/>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16" name="Google Shape;1516;p181"/>
          <p:cNvSpPr txBox="1"/>
          <p:nvPr/>
        </p:nvSpPr>
        <p:spPr>
          <a:xfrm>
            <a:off x="6977652" y="1725070"/>
            <a:ext cx="1444500" cy="1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200">
                <a:solidFill>
                  <a:schemeClr val="lt1"/>
                </a:solidFill>
                <a:latin typeface="Barlow"/>
                <a:ea typeface="Barlow"/>
                <a:cs typeface="Barlow"/>
                <a:sym typeface="Barlow"/>
              </a:rPr>
              <a:t>NOTEBOOKS</a:t>
            </a:r>
            <a:endParaRPr/>
          </a:p>
        </p:txBody>
      </p:sp>
      <p:sp>
        <p:nvSpPr>
          <p:cNvPr id="1517" name="Google Shape;1517;p181"/>
          <p:cNvSpPr/>
          <p:nvPr/>
        </p:nvSpPr>
        <p:spPr>
          <a:xfrm>
            <a:off x="7150720" y="3352029"/>
            <a:ext cx="1098300" cy="406500"/>
          </a:xfrm>
          <a:prstGeom prst="snip1Rect">
            <a:avLst>
              <a:gd fmla="val 16667" name="adj"/>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18" name="Google Shape;1518;p181"/>
          <p:cNvSpPr/>
          <p:nvPr/>
        </p:nvSpPr>
        <p:spPr>
          <a:xfrm>
            <a:off x="7150720" y="2482660"/>
            <a:ext cx="1098300" cy="406500"/>
          </a:xfrm>
          <a:prstGeom prst="snip1Rect">
            <a:avLst>
              <a:gd fmla="val 16667" name="adj"/>
            </a:avLst>
          </a:prstGeom>
          <a:solidFill>
            <a:schemeClr val="accent5"/>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19" name="Google Shape;1519;p181"/>
          <p:cNvSpPr txBox="1"/>
          <p:nvPr/>
        </p:nvSpPr>
        <p:spPr>
          <a:xfrm>
            <a:off x="6977652" y="2602179"/>
            <a:ext cx="1444500" cy="1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200">
                <a:solidFill>
                  <a:schemeClr val="lt1"/>
                </a:solidFill>
                <a:latin typeface="Barlow"/>
                <a:ea typeface="Barlow"/>
                <a:cs typeface="Barlow"/>
                <a:sym typeface="Barlow"/>
              </a:rPr>
              <a:t>CLUSTERS</a:t>
            </a:r>
            <a:endParaRPr/>
          </a:p>
        </p:txBody>
      </p:sp>
      <p:sp>
        <p:nvSpPr>
          <p:cNvPr id="1520" name="Google Shape;1520;p181"/>
          <p:cNvSpPr txBox="1"/>
          <p:nvPr/>
        </p:nvSpPr>
        <p:spPr>
          <a:xfrm>
            <a:off x="6977652" y="3471547"/>
            <a:ext cx="1444500" cy="1848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lang="en" sz="1200">
                <a:solidFill>
                  <a:schemeClr val="lt1"/>
                </a:solidFill>
                <a:latin typeface="Barlow"/>
                <a:ea typeface="Barlow"/>
                <a:cs typeface="Barlow"/>
                <a:sym typeface="Barlow"/>
              </a:rPr>
              <a:t>JOBS</a:t>
            </a:r>
            <a:endParaRPr/>
          </a:p>
        </p:txBody>
      </p:sp>
      <p:pic>
        <p:nvPicPr>
          <p:cNvPr id="1521" name="Google Shape;1521;p181"/>
          <p:cNvPicPr preferRelativeResize="0"/>
          <p:nvPr/>
        </p:nvPicPr>
        <p:blipFill rotWithShape="1">
          <a:blip r:embed="rId5">
            <a:alphaModFix/>
          </a:blip>
          <a:srcRect b="0" l="0" r="0" t="0"/>
          <a:stretch/>
        </p:blipFill>
        <p:spPr>
          <a:xfrm>
            <a:off x="8089977" y="1446126"/>
            <a:ext cx="332141" cy="332136"/>
          </a:xfrm>
          <a:prstGeom prst="rect">
            <a:avLst/>
          </a:prstGeom>
          <a:noFill/>
          <a:ln>
            <a:noFill/>
          </a:ln>
        </p:spPr>
      </p:pic>
      <p:pic>
        <p:nvPicPr>
          <p:cNvPr id="1522" name="Google Shape;1522;p181"/>
          <p:cNvPicPr preferRelativeResize="0"/>
          <p:nvPr/>
        </p:nvPicPr>
        <p:blipFill rotWithShape="1">
          <a:blip r:embed="rId5">
            <a:alphaModFix/>
          </a:blip>
          <a:srcRect b="0" l="0" r="0" t="0"/>
          <a:stretch/>
        </p:blipFill>
        <p:spPr>
          <a:xfrm>
            <a:off x="8089977" y="2326016"/>
            <a:ext cx="332141" cy="332136"/>
          </a:xfrm>
          <a:prstGeom prst="rect">
            <a:avLst/>
          </a:prstGeom>
          <a:noFill/>
          <a:ln>
            <a:noFill/>
          </a:ln>
        </p:spPr>
      </p:pic>
      <p:pic>
        <p:nvPicPr>
          <p:cNvPr id="1523" name="Google Shape;1523;p181"/>
          <p:cNvPicPr preferRelativeResize="0"/>
          <p:nvPr/>
        </p:nvPicPr>
        <p:blipFill rotWithShape="1">
          <a:blip r:embed="rId5">
            <a:alphaModFix/>
          </a:blip>
          <a:srcRect b="0" l="0" r="0" t="0"/>
          <a:stretch/>
        </p:blipFill>
        <p:spPr>
          <a:xfrm>
            <a:off x="8089977" y="3185960"/>
            <a:ext cx="332141" cy="3321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55"/>
          <p:cNvSpPr txBox="1"/>
          <p:nvPr>
            <p:ph type="title"/>
          </p:nvPr>
        </p:nvSpPr>
        <p:spPr>
          <a:xfrm>
            <a:off x="689987" y="445022"/>
            <a:ext cx="2537400" cy="572700"/>
          </a:xfrm>
          <a:prstGeom prst="rect">
            <a:avLst/>
          </a:prstGeom>
        </p:spPr>
        <p:txBody>
          <a:bodyPr anchorCtr="0" anchor="t" bIns="67225" lIns="67225" spcFirstLastPara="1" rIns="67225" wrap="square" tIns="67225">
            <a:noAutofit/>
          </a:bodyPr>
          <a:lstStyle/>
          <a:p>
            <a:pPr indent="0" lvl="0" marL="0" rtl="0" algn="l">
              <a:spcBef>
                <a:spcPts val="0"/>
              </a:spcBef>
              <a:spcAft>
                <a:spcPts val="0"/>
              </a:spcAft>
              <a:buNone/>
            </a:pPr>
            <a:r>
              <a:rPr b="1" lang="en"/>
              <a:t>Name</a:t>
            </a:r>
            <a:endParaRPr b="1"/>
          </a:p>
        </p:txBody>
      </p:sp>
      <p:sp>
        <p:nvSpPr>
          <p:cNvPr id="896" name="Google Shape;896;p155"/>
          <p:cNvSpPr txBox="1"/>
          <p:nvPr>
            <p:ph idx="4294967295" type="body"/>
          </p:nvPr>
        </p:nvSpPr>
        <p:spPr>
          <a:xfrm>
            <a:off x="815933" y="908152"/>
            <a:ext cx="3618000" cy="29007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rPr lang="en"/>
              <a:t>Solution Architect @databricks since ____</a:t>
            </a:r>
            <a:endParaRPr/>
          </a:p>
          <a:p>
            <a:pPr indent="0" lvl="0" marL="0" rtl="0" algn="l">
              <a:spcBef>
                <a:spcPts val="0"/>
              </a:spcBef>
              <a:spcAft>
                <a:spcPts val="0"/>
              </a:spcAft>
              <a:buNone/>
            </a:pPr>
            <a:r>
              <a:rPr lang="en"/>
              <a:t>Based out of _____</a:t>
            </a:r>
            <a:endParaRPr/>
          </a:p>
          <a:p>
            <a:pPr indent="0" lvl="0" marL="0" rtl="0" algn="l">
              <a:spcBef>
                <a:spcPts val="0"/>
              </a:spcBef>
              <a:spcAft>
                <a:spcPts val="0"/>
              </a:spcAft>
              <a:buNone/>
            </a:pPr>
            <a:r>
              <a:rPr lang="en"/>
              <a:t>Supports ____ Region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my.email@databricks.com</a:t>
            </a:r>
            <a:endParaRPr b="1"/>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
        <p:nvSpPr>
          <p:cNvPr id="897" name="Google Shape;897;p155"/>
          <p:cNvSpPr txBox="1"/>
          <p:nvPr>
            <p:ph type="title"/>
          </p:nvPr>
        </p:nvSpPr>
        <p:spPr>
          <a:xfrm>
            <a:off x="4741379" y="445013"/>
            <a:ext cx="2537400" cy="572700"/>
          </a:xfrm>
          <a:prstGeom prst="rect">
            <a:avLst/>
          </a:prstGeom>
        </p:spPr>
        <p:txBody>
          <a:bodyPr anchorCtr="0" anchor="t" bIns="67225" lIns="67225" spcFirstLastPara="1" rIns="67225" wrap="square" tIns="67225">
            <a:noAutofit/>
          </a:bodyPr>
          <a:lstStyle/>
          <a:p>
            <a:pPr indent="0" lvl="0" marL="0" rtl="0" algn="l">
              <a:spcBef>
                <a:spcPts val="0"/>
              </a:spcBef>
              <a:spcAft>
                <a:spcPts val="0"/>
              </a:spcAft>
              <a:buNone/>
            </a:pPr>
            <a:r>
              <a:rPr b="1" lang="en"/>
              <a:t>Name</a:t>
            </a:r>
            <a:endParaRPr b="1"/>
          </a:p>
        </p:txBody>
      </p:sp>
      <p:sp>
        <p:nvSpPr>
          <p:cNvPr id="898" name="Google Shape;898;p155"/>
          <p:cNvSpPr txBox="1"/>
          <p:nvPr>
            <p:ph idx="4294967295" type="body"/>
          </p:nvPr>
        </p:nvSpPr>
        <p:spPr>
          <a:xfrm>
            <a:off x="4912249" y="876706"/>
            <a:ext cx="3618000" cy="2900700"/>
          </a:xfrm>
          <a:prstGeom prst="rect">
            <a:avLst/>
          </a:prstGeom>
        </p:spPr>
        <p:txBody>
          <a:bodyPr anchorCtr="0" anchor="t" bIns="67225" lIns="0" spcFirstLastPara="1" rIns="107575" wrap="square" tIns="67225">
            <a:noAutofit/>
          </a:bodyPr>
          <a:lstStyle/>
          <a:p>
            <a:pPr indent="0" lvl="0" marL="0" rtl="0" algn="l">
              <a:spcBef>
                <a:spcPts val="0"/>
              </a:spcBef>
              <a:spcAft>
                <a:spcPts val="0"/>
              </a:spcAft>
              <a:buNone/>
            </a:pPr>
            <a:r>
              <a:rPr lang="en"/>
              <a:t>Solution Architect @databricks since ____</a:t>
            </a:r>
            <a:endParaRPr/>
          </a:p>
          <a:p>
            <a:pPr indent="0" lvl="0" marL="0" rtl="0" algn="l">
              <a:spcBef>
                <a:spcPts val="0"/>
              </a:spcBef>
              <a:spcAft>
                <a:spcPts val="0"/>
              </a:spcAft>
              <a:buNone/>
            </a:pPr>
            <a:r>
              <a:rPr lang="en"/>
              <a:t>Based out of _____</a:t>
            </a:r>
            <a:endParaRPr/>
          </a:p>
          <a:p>
            <a:pPr indent="0" lvl="0" marL="0" rtl="0" algn="l">
              <a:spcBef>
                <a:spcPts val="0"/>
              </a:spcBef>
              <a:spcAft>
                <a:spcPts val="0"/>
              </a:spcAft>
              <a:buNone/>
            </a:pPr>
            <a:r>
              <a:rPr lang="en"/>
              <a:t>Supports _______</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my.email@databricks.com</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pic>
        <p:nvPicPr>
          <p:cNvPr id="899" name="Google Shape;899;p155"/>
          <p:cNvPicPr preferRelativeResize="0"/>
          <p:nvPr/>
        </p:nvPicPr>
        <p:blipFill>
          <a:blip r:embed="rId3">
            <a:alphaModFix/>
          </a:blip>
          <a:stretch>
            <a:fillRect/>
          </a:stretch>
        </p:blipFill>
        <p:spPr>
          <a:xfrm>
            <a:off x="968875" y="2784400"/>
            <a:ext cx="2231501" cy="2231501"/>
          </a:xfrm>
          <a:prstGeom prst="rect">
            <a:avLst/>
          </a:prstGeom>
          <a:noFill/>
          <a:ln>
            <a:noFill/>
          </a:ln>
        </p:spPr>
      </p:pic>
      <p:pic>
        <p:nvPicPr>
          <p:cNvPr id="900" name="Google Shape;900;p155"/>
          <p:cNvPicPr preferRelativeResize="0"/>
          <p:nvPr/>
        </p:nvPicPr>
        <p:blipFill>
          <a:blip r:embed="rId3">
            <a:alphaModFix/>
          </a:blip>
          <a:stretch>
            <a:fillRect/>
          </a:stretch>
        </p:blipFill>
        <p:spPr>
          <a:xfrm>
            <a:off x="5605500" y="2683825"/>
            <a:ext cx="2231501" cy="223150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182"/>
          <p:cNvSpPr/>
          <p:nvPr/>
        </p:nvSpPr>
        <p:spPr>
          <a:xfrm>
            <a:off x="2296923" y="3558600"/>
            <a:ext cx="1053900" cy="857400"/>
          </a:xfrm>
          <a:prstGeom prst="snip2DiagRect">
            <a:avLst>
              <a:gd fmla="val 0" name="adj1"/>
              <a:gd fmla="val 20345" name="adj2"/>
            </a:avLst>
          </a:prstGeom>
          <a:noFill/>
          <a:ln cap="flat" cmpd="sng" w="15875">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29" name="Google Shape;1529;p182"/>
          <p:cNvSpPr/>
          <p:nvPr/>
        </p:nvSpPr>
        <p:spPr>
          <a:xfrm>
            <a:off x="3590988" y="3558600"/>
            <a:ext cx="1965600" cy="857400"/>
          </a:xfrm>
          <a:prstGeom prst="snip2DiagRect">
            <a:avLst>
              <a:gd fmla="val 0" name="adj1"/>
              <a:gd fmla="val 20345" name="adj2"/>
            </a:avLst>
          </a:prstGeom>
          <a:noFill/>
          <a:ln cap="flat" cmpd="sng" w="15875">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30" name="Google Shape;1530;p182"/>
          <p:cNvSpPr/>
          <p:nvPr/>
        </p:nvSpPr>
        <p:spPr>
          <a:xfrm>
            <a:off x="5796867" y="3558600"/>
            <a:ext cx="1053900" cy="857400"/>
          </a:xfrm>
          <a:prstGeom prst="snip2DiagRect">
            <a:avLst>
              <a:gd fmla="val 0" name="adj1"/>
              <a:gd fmla="val 20345" name="adj2"/>
            </a:avLst>
          </a:prstGeom>
          <a:noFill/>
          <a:ln cap="flat" cmpd="sng" w="15875">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31" name="Google Shape;1531;p182"/>
          <p:cNvSpPr/>
          <p:nvPr/>
        </p:nvSpPr>
        <p:spPr>
          <a:xfrm>
            <a:off x="2916900" y="1308798"/>
            <a:ext cx="3310200" cy="1482900"/>
          </a:xfrm>
          <a:prstGeom prst="snip2DiagRect">
            <a:avLst>
              <a:gd fmla="val 0" name="adj1"/>
              <a:gd fmla="val 13123" name="adj2"/>
            </a:avLst>
          </a:prstGeom>
          <a:noFill/>
          <a:ln cap="flat" cmpd="sng" w="15875">
            <a:solidFill>
              <a:schemeClr val="accent6"/>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1100">
              <a:solidFill>
                <a:schemeClr val="lt1"/>
              </a:solidFill>
              <a:latin typeface="Barlow"/>
              <a:ea typeface="Barlow"/>
              <a:cs typeface="Barlow"/>
              <a:sym typeface="Barlow"/>
            </a:endParaRPr>
          </a:p>
        </p:txBody>
      </p:sp>
      <p:sp>
        <p:nvSpPr>
          <p:cNvPr id="1532" name="Google Shape;1532;p182"/>
          <p:cNvSpPr txBox="1"/>
          <p:nvPr>
            <p:ph type="title"/>
          </p:nvPr>
        </p:nvSpPr>
        <p:spPr>
          <a:xfrm>
            <a:off x="345725" y="273850"/>
            <a:ext cx="8544900" cy="744000"/>
          </a:xfrm>
          <a:prstGeom prst="rect">
            <a:avLst/>
          </a:prstGeom>
          <a:noFill/>
          <a:ln>
            <a:noFill/>
          </a:ln>
        </p:spPr>
        <p:txBody>
          <a:bodyPr anchorCtr="0" anchor="ctr" bIns="45700" lIns="0" spcFirstLastPara="1" rIns="0" wrap="square" tIns="45700">
            <a:noAutofit/>
          </a:bodyPr>
          <a:lstStyle/>
          <a:p>
            <a:pPr indent="0" lvl="0" marL="0" rtl="0" algn="l">
              <a:lnSpc>
                <a:spcPct val="90000"/>
              </a:lnSpc>
              <a:spcBef>
                <a:spcPts val="0"/>
              </a:spcBef>
              <a:spcAft>
                <a:spcPts val="0"/>
              </a:spcAft>
              <a:buClr>
                <a:schemeClr val="lt1"/>
              </a:buClr>
              <a:buSzPts val="3600"/>
              <a:buFont typeface="Barlow"/>
              <a:buNone/>
            </a:pPr>
            <a:r>
              <a:rPr lang="en"/>
              <a:t>Secure network connectivity (No Public IPs)</a:t>
            </a:r>
            <a:endParaRPr/>
          </a:p>
        </p:txBody>
      </p:sp>
      <p:grpSp>
        <p:nvGrpSpPr>
          <p:cNvPr id="1533" name="Google Shape;1533;p182"/>
          <p:cNvGrpSpPr/>
          <p:nvPr/>
        </p:nvGrpSpPr>
        <p:grpSpPr>
          <a:xfrm>
            <a:off x="3537686" y="1548159"/>
            <a:ext cx="226365" cy="413902"/>
            <a:chOff x="1068975" y="1704175"/>
            <a:chExt cx="480300" cy="929700"/>
          </a:xfrm>
        </p:grpSpPr>
        <p:sp>
          <p:nvSpPr>
            <p:cNvPr id="1534" name="Google Shape;1534;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35" name="Google Shape;1535;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536" name="Google Shape;1536;p182"/>
            <p:cNvCxnSpPr/>
            <p:nvPr/>
          </p:nvCxnSpPr>
          <p:spPr>
            <a:xfrm>
              <a:off x="1175810" y="2092825"/>
              <a:ext cx="281400" cy="0"/>
            </a:xfrm>
            <a:prstGeom prst="straightConnector1">
              <a:avLst/>
            </a:prstGeom>
            <a:noFill/>
            <a:ln cap="flat" cmpd="sng" w="28575">
              <a:solidFill>
                <a:srgbClr val="1EA3B5"/>
              </a:solidFill>
              <a:prstDash val="solid"/>
              <a:round/>
              <a:headEnd len="sm" w="sm" type="none"/>
              <a:tailEnd len="sm" w="sm" type="none"/>
            </a:ln>
          </p:spPr>
        </p:cxnSp>
        <p:cxnSp>
          <p:nvCxnSpPr>
            <p:cNvPr id="1537" name="Google Shape;1537;p182"/>
            <p:cNvCxnSpPr/>
            <p:nvPr/>
          </p:nvCxnSpPr>
          <p:spPr>
            <a:xfrm>
              <a:off x="1175810" y="2169025"/>
              <a:ext cx="281400" cy="0"/>
            </a:xfrm>
            <a:prstGeom prst="straightConnector1">
              <a:avLst/>
            </a:prstGeom>
            <a:noFill/>
            <a:ln cap="flat" cmpd="sng" w="28575">
              <a:solidFill>
                <a:srgbClr val="1EA3B5"/>
              </a:solidFill>
              <a:prstDash val="solid"/>
              <a:round/>
              <a:headEnd len="sm" w="sm" type="none"/>
              <a:tailEnd len="sm" w="sm" type="none"/>
            </a:ln>
          </p:spPr>
        </p:cxnSp>
        <p:cxnSp>
          <p:nvCxnSpPr>
            <p:cNvPr id="1538" name="Google Shape;1538;p182"/>
            <p:cNvCxnSpPr/>
            <p:nvPr/>
          </p:nvCxnSpPr>
          <p:spPr>
            <a:xfrm>
              <a:off x="1175810" y="2245225"/>
              <a:ext cx="281400" cy="0"/>
            </a:xfrm>
            <a:prstGeom prst="straightConnector1">
              <a:avLst/>
            </a:prstGeom>
            <a:noFill/>
            <a:ln cap="flat" cmpd="sng" w="28575">
              <a:solidFill>
                <a:srgbClr val="1EA3B5"/>
              </a:solidFill>
              <a:prstDash val="solid"/>
              <a:round/>
              <a:headEnd len="sm" w="sm" type="none"/>
              <a:tailEnd len="sm" w="sm" type="none"/>
            </a:ln>
          </p:spPr>
        </p:cxnSp>
        <p:sp>
          <p:nvSpPr>
            <p:cNvPr id="1539" name="Google Shape;1539;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540" name="Google Shape;1540;p182"/>
          <p:cNvGrpSpPr/>
          <p:nvPr/>
        </p:nvGrpSpPr>
        <p:grpSpPr>
          <a:xfrm>
            <a:off x="4151442" y="1548159"/>
            <a:ext cx="226365" cy="413902"/>
            <a:chOff x="1068975" y="1704175"/>
            <a:chExt cx="480300" cy="929700"/>
          </a:xfrm>
        </p:grpSpPr>
        <p:sp>
          <p:nvSpPr>
            <p:cNvPr id="1541" name="Google Shape;1541;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42" name="Google Shape;1542;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543" name="Google Shape;1543;p182"/>
            <p:cNvCxnSpPr/>
            <p:nvPr/>
          </p:nvCxnSpPr>
          <p:spPr>
            <a:xfrm>
              <a:off x="1175810" y="2092825"/>
              <a:ext cx="281400" cy="0"/>
            </a:xfrm>
            <a:prstGeom prst="straightConnector1">
              <a:avLst/>
            </a:prstGeom>
            <a:noFill/>
            <a:ln cap="flat" cmpd="sng" w="28575">
              <a:solidFill>
                <a:srgbClr val="1EA3B5"/>
              </a:solidFill>
              <a:prstDash val="solid"/>
              <a:round/>
              <a:headEnd len="sm" w="sm" type="none"/>
              <a:tailEnd len="sm" w="sm" type="none"/>
            </a:ln>
          </p:spPr>
        </p:cxnSp>
        <p:cxnSp>
          <p:nvCxnSpPr>
            <p:cNvPr id="1544" name="Google Shape;1544;p182"/>
            <p:cNvCxnSpPr/>
            <p:nvPr/>
          </p:nvCxnSpPr>
          <p:spPr>
            <a:xfrm>
              <a:off x="1175810" y="2169025"/>
              <a:ext cx="281400" cy="0"/>
            </a:xfrm>
            <a:prstGeom prst="straightConnector1">
              <a:avLst/>
            </a:prstGeom>
            <a:noFill/>
            <a:ln cap="flat" cmpd="sng" w="28575">
              <a:solidFill>
                <a:srgbClr val="1EA3B5"/>
              </a:solidFill>
              <a:prstDash val="solid"/>
              <a:round/>
              <a:headEnd len="sm" w="sm" type="none"/>
              <a:tailEnd len="sm" w="sm" type="none"/>
            </a:ln>
          </p:spPr>
        </p:cxnSp>
        <p:cxnSp>
          <p:nvCxnSpPr>
            <p:cNvPr id="1545" name="Google Shape;1545;p182"/>
            <p:cNvCxnSpPr/>
            <p:nvPr/>
          </p:nvCxnSpPr>
          <p:spPr>
            <a:xfrm>
              <a:off x="1175810" y="2245225"/>
              <a:ext cx="281400" cy="0"/>
            </a:xfrm>
            <a:prstGeom prst="straightConnector1">
              <a:avLst/>
            </a:prstGeom>
            <a:noFill/>
            <a:ln cap="flat" cmpd="sng" w="28575">
              <a:solidFill>
                <a:srgbClr val="1EA3B5"/>
              </a:solidFill>
              <a:prstDash val="solid"/>
              <a:round/>
              <a:headEnd len="sm" w="sm" type="none"/>
              <a:tailEnd len="sm" w="sm" type="none"/>
            </a:ln>
          </p:spPr>
        </p:cxnSp>
        <p:sp>
          <p:nvSpPr>
            <p:cNvPr id="1546" name="Google Shape;1546;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547" name="Google Shape;1547;p182"/>
          <p:cNvGrpSpPr/>
          <p:nvPr/>
        </p:nvGrpSpPr>
        <p:grpSpPr>
          <a:xfrm>
            <a:off x="4765198" y="1548159"/>
            <a:ext cx="226365" cy="413902"/>
            <a:chOff x="1068975" y="1704175"/>
            <a:chExt cx="480300" cy="929700"/>
          </a:xfrm>
        </p:grpSpPr>
        <p:sp>
          <p:nvSpPr>
            <p:cNvPr id="1548" name="Google Shape;1548;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49" name="Google Shape;1549;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550" name="Google Shape;1550;p182"/>
            <p:cNvCxnSpPr/>
            <p:nvPr/>
          </p:nvCxnSpPr>
          <p:spPr>
            <a:xfrm>
              <a:off x="1175810" y="2092825"/>
              <a:ext cx="281400" cy="0"/>
            </a:xfrm>
            <a:prstGeom prst="straightConnector1">
              <a:avLst/>
            </a:prstGeom>
            <a:noFill/>
            <a:ln cap="flat" cmpd="sng" w="28575">
              <a:solidFill>
                <a:srgbClr val="1EA3B5"/>
              </a:solidFill>
              <a:prstDash val="solid"/>
              <a:round/>
              <a:headEnd len="sm" w="sm" type="none"/>
              <a:tailEnd len="sm" w="sm" type="none"/>
            </a:ln>
          </p:spPr>
        </p:cxnSp>
        <p:cxnSp>
          <p:nvCxnSpPr>
            <p:cNvPr id="1551" name="Google Shape;1551;p182"/>
            <p:cNvCxnSpPr/>
            <p:nvPr/>
          </p:nvCxnSpPr>
          <p:spPr>
            <a:xfrm>
              <a:off x="1175810" y="2169025"/>
              <a:ext cx="281400" cy="0"/>
            </a:xfrm>
            <a:prstGeom prst="straightConnector1">
              <a:avLst/>
            </a:prstGeom>
            <a:noFill/>
            <a:ln cap="flat" cmpd="sng" w="28575">
              <a:solidFill>
                <a:srgbClr val="1EA3B5"/>
              </a:solidFill>
              <a:prstDash val="solid"/>
              <a:round/>
              <a:headEnd len="sm" w="sm" type="none"/>
              <a:tailEnd len="sm" w="sm" type="none"/>
            </a:ln>
          </p:spPr>
        </p:cxnSp>
        <p:cxnSp>
          <p:nvCxnSpPr>
            <p:cNvPr id="1552" name="Google Shape;1552;p182"/>
            <p:cNvCxnSpPr/>
            <p:nvPr/>
          </p:nvCxnSpPr>
          <p:spPr>
            <a:xfrm>
              <a:off x="1175810" y="2245225"/>
              <a:ext cx="281400" cy="0"/>
            </a:xfrm>
            <a:prstGeom prst="straightConnector1">
              <a:avLst/>
            </a:prstGeom>
            <a:noFill/>
            <a:ln cap="flat" cmpd="sng" w="28575">
              <a:solidFill>
                <a:srgbClr val="1EA3B5"/>
              </a:solidFill>
              <a:prstDash val="solid"/>
              <a:round/>
              <a:headEnd len="sm" w="sm" type="none"/>
              <a:tailEnd len="sm" w="sm" type="none"/>
            </a:ln>
          </p:spPr>
        </p:cxnSp>
        <p:sp>
          <p:nvSpPr>
            <p:cNvPr id="1553" name="Google Shape;1553;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554" name="Google Shape;1554;p182"/>
          <p:cNvGrpSpPr/>
          <p:nvPr/>
        </p:nvGrpSpPr>
        <p:grpSpPr>
          <a:xfrm>
            <a:off x="5378955" y="1538049"/>
            <a:ext cx="226365" cy="413902"/>
            <a:chOff x="1068976" y="1704170"/>
            <a:chExt cx="480300" cy="929700"/>
          </a:xfrm>
        </p:grpSpPr>
        <p:sp>
          <p:nvSpPr>
            <p:cNvPr id="1555" name="Google Shape;1555;p182"/>
            <p:cNvSpPr/>
            <p:nvPr/>
          </p:nvSpPr>
          <p:spPr>
            <a:xfrm>
              <a:off x="1068976" y="1704170"/>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56" name="Google Shape;1556;p182"/>
            <p:cNvCxnSpPr/>
            <p:nvPr/>
          </p:nvCxnSpPr>
          <p:spPr>
            <a:xfrm>
              <a:off x="1068976" y="1940419"/>
              <a:ext cx="480300" cy="0"/>
            </a:xfrm>
            <a:prstGeom prst="straightConnector1">
              <a:avLst/>
            </a:prstGeom>
            <a:noFill/>
            <a:ln cap="flat" cmpd="sng" w="9525">
              <a:solidFill>
                <a:srgbClr val="1EA3B5"/>
              </a:solidFill>
              <a:prstDash val="solid"/>
              <a:round/>
              <a:headEnd len="sm" w="sm" type="none"/>
              <a:tailEnd len="sm" w="sm" type="none"/>
            </a:ln>
          </p:spPr>
        </p:cxnSp>
        <p:cxnSp>
          <p:nvCxnSpPr>
            <p:cNvPr id="1557" name="Google Shape;1557;p182"/>
            <p:cNvCxnSpPr/>
            <p:nvPr/>
          </p:nvCxnSpPr>
          <p:spPr>
            <a:xfrm>
              <a:off x="1175810" y="2092820"/>
              <a:ext cx="281400" cy="0"/>
            </a:xfrm>
            <a:prstGeom prst="straightConnector1">
              <a:avLst/>
            </a:prstGeom>
            <a:noFill/>
            <a:ln cap="flat" cmpd="sng" w="28575">
              <a:solidFill>
                <a:srgbClr val="1EA3B5"/>
              </a:solidFill>
              <a:prstDash val="solid"/>
              <a:round/>
              <a:headEnd len="sm" w="sm" type="none"/>
              <a:tailEnd len="sm" w="sm" type="none"/>
            </a:ln>
          </p:spPr>
        </p:cxnSp>
        <p:cxnSp>
          <p:nvCxnSpPr>
            <p:cNvPr id="1558" name="Google Shape;1558;p182"/>
            <p:cNvCxnSpPr/>
            <p:nvPr/>
          </p:nvCxnSpPr>
          <p:spPr>
            <a:xfrm>
              <a:off x="1175810" y="2169017"/>
              <a:ext cx="281400" cy="0"/>
            </a:xfrm>
            <a:prstGeom prst="straightConnector1">
              <a:avLst/>
            </a:prstGeom>
            <a:noFill/>
            <a:ln cap="flat" cmpd="sng" w="28575">
              <a:solidFill>
                <a:srgbClr val="1EA3B5"/>
              </a:solidFill>
              <a:prstDash val="solid"/>
              <a:round/>
              <a:headEnd len="sm" w="sm" type="none"/>
              <a:tailEnd len="sm" w="sm" type="none"/>
            </a:ln>
          </p:spPr>
        </p:cxnSp>
        <p:cxnSp>
          <p:nvCxnSpPr>
            <p:cNvPr id="1559" name="Google Shape;1559;p182"/>
            <p:cNvCxnSpPr/>
            <p:nvPr/>
          </p:nvCxnSpPr>
          <p:spPr>
            <a:xfrm>
              <a:off x="1175812" y="2245221"/>
              <a:ext cx="281400" cy="0"/>
            </a:xfrm>
            <a:prstGeom prst="straightConnector1">
              <a:avLst/>
            </a:prstGeom>
            <a:noFill/>
            <a:ln cap="flat" cmpd="sng" w="28575">
              <a:solidFill>
                <a:srgbClr val="1EA3B5"/>
              </a:solidFill>
              <a:prstDash val="solid"/>
              <a:round/>
              <a:headEnd len="sm" w="sm" type="none"/>
              <a:tailEnd len="sm" w="sm" type="none"/>
            </a:ln>
          </p:spPr>
        </p:cxnSp>
        <p:sp>
          <p:nvSpPr>
            <p:cNvPr id="1560" name="Google Shape;1560;p182"/>
            <p:cNvSpPr/>
            <p:nvPr/>
          </p:nvSpPr>
          <p:spPr>
            <a:xfrm>
              <a:off x="1239958" y="2378619"/>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561" name="Google Shape;1561;p182"/>
          <p:cNvGrpSpPr/>
          <p:nvPr/>
        </p:nvGrpSpPr>
        <p:grpSpPr>
          <a:xfrm>
            <a:off x="2433536" y="3712950"/>
            <a:ext cx="780000" cy="548700"/>
            <a:chOff x="4121598" y="2951028"/>
            <a:chExt cx="780000" cy="548700"/>
          </a:xfrm>
        </p:grpSpPr>
        <p:sp>
          <p:nvSpPr>
            <p:cNvPr id="1562" name="Google Shape;1562;p182"/>
            <p:cNvSpPr/>
            <p:nvPr/>
          </p:nvSpPr>
          <p:spPr>
            <a:xfrm>
              <a:off x="4121598" y="2951028"/>
              <a:ext cx="780000" cy="5487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nvGrpSpPr>
            <p:cNvPr id="1563" name="Google Shape;1563;p182"/>
            <p:cNvGrpSpPr/>
            <p:nvPr/>
          </p:nvGrpSpPr>
          <p:grpSpPr>
            <a:xfrm>
              <a:off x="4224640" y="3032962"/>
              <a:ext cx="577479" cy="404712"/>
              <a:chOff x="4622067" y="1799626"/>
              <a:chExt cx="1489500" cy="1104563"/>
            </a:xfrm>
          </p:grpSpPr>
          <p:grpSp>
            <p:nvGrpSpPr>
              <p:cNvPr id="1564" name="Google Shape;1564;p182"/>
              <p:cNvGrpSpPr/>
              <p:nvPr/>
            </p:nvGrpSpPr>
            <p:grpSpPr>
              <a:xfrm>
                <a:off x="4688674" y="1855821"/>
                <a:ext cx="497687" cy="706944"/>
                <a:chOff x="1068975" y="1704175"/>
                <a:chExt cx="480300" cy="929700"/>
              </a:xfrm>
            </p:grpSpPr>
            <p:sp>
              <p:nvSpPr>
                <p:cNvPr id="1565" name="Google Shape;1565;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66" name="Google Shape;1566;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567" name="Google Shape;1567;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568" name="Google Shape;1568;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569" name="Google Shape;1569;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570" name="Google Shape;1570;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571" name="Google Shape;1571;p182"/>
              <p:cNvGrpSpPr/>
              <p:nvPr/>
            </p:nvGrpSpPr>
            <p:grpSpPr>
              <a:xfrm>
                <a:off x="5519937" y="1855821"/>
                <a:ext cx="497687" cy="706944"/>
                <a:chOff x="1068975" y="1704175"/>
                <a:chExt cx="480300" cy="929700"/>
              </a:xfrm>
            </p:grpSpPr>
            <p:sp>
              <p:nvSpPr>
                <p:cNvPr id="1572" name="Google Shape;1572;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73" name="Google Shape;1573;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574" name="Google Shape;1574;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575" name="Google Shape;1575;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576" name="Google Shape;1576;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577" name="Google Shape;1577;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578" name="Google Shape;1578;p182"/>
              <p:cNvGrpSpPr/>
              <p:nvPr/>
            </p:nvGrpSpPr>
            <p:grpSpPr>
              <a:xfrm>
                <a:off x="5115548" y="1799626"/>
                <a:ext cx="497687" cy="798519"/>
                <a:chOff x="1068975" y="1704175"/>
                <a:chExt cx="480300" cy="929700"/>
              </a:xfrm>
            </p:grpSpPr>
            <p:sp>
              <p:nvSpPr>
                <p:cNvPr id="1579" name="Google Shape;1579;p182"/>
                <p:cNvSpPr/>
                <p:nvPr/>
              </p:nvSpPr>
              <p:spPr>
                <a:xfrm>
                  <a:off x="1068975" y="1704175"/>
                  <a:ext cx="480300" cy="929700"/>
                </a:xfrm>
                <a:prstGeom prst="roundRect">
                  <a:avLst>
                    <a:gd fmla="val 16667" name="adj"/>
                  </a:avLst>
                </a:prstGeom>
                <a:solidFill>
                  <a:schemeClr val="accent1"/>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80" name="Google Shape;1580;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581" name="Google Shape;1581;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582" name="Google Shape;1582;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583" name="Google Shape;1583;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584" name="Google Shape;1584;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cxnSp>
            <p:nvCxnSpPr>
              <p:cNvPr id="1585" name="Google Shape;1585;p182"/>
              <p:cNvCxnSpPr/>
              <p:nvPr/>
            </p:nvCxnSpPr>
            <p:spPr>
              <a:xfrm>
                <a:off x="4622067" y="2856646"/>
                <a:ext cx="1489500" cy="0"/>
              </a:xfrm>
              <a:prstGeom prst="straightConnector1">
                <a:avLst/>
              </a:prstGeom>
              <a:noFill/>
              <a:ln cap="flat" cmpd="sng" w="28575">
                <a:solidFill>
                  <a:srgbClr val="1EA3B5"/>
                </a:solidFill>
                <a:prstDash val="solid"/>
                <a:round/>
                <a:headEnd len="sm" w="sm" type="none"/>
                <a:tailEnd len="sm" w="sm" type="none"/>
              </a:ln>
            </p:spPr>
          </p:cxnSp>
          <p:sp>
            <p:nvSpPr>
              <p:cNvPr id="1586" name="Google Shape;1586;p182"/>
              <p:cNvSpPr/>
              <p:nvPr/>
            </p:nvSpPr>
            <p:spPr>
              <a:xfrm>
                <a:off x="5226131"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587" name="Google Shape;1587;p182"/>
              <p:cNvSpPr/>
              <p:nvPr/>
            </p:nvSpPr>
            <p:spPr>
              <a:xfrm>
                <a:off x="4811710"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588" name="Google Shape;1588;p182"/>
              <p:cNvSpPr/>
              <p:nvPr/>
            </p:nvSpPr>
            <p:spPr>
              <a:xfrm>
                <a:off x="5621424"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589" name="Google Shape;1589;p182"/>
              <p:cNvCxnSpPr>
                <a:stCxn id="1579" idx="2"/>
                <a:endCxn id="1586" idx="0"/>
              </p:cNvCxnSpPr>
              <p:nvPr/>
            </p:nvCxnSpPr>
            <p:spPr>
              <a:xfrm>
                <a:off x="5364391" y="2598145"/>
                <a:ext cx="3900" cy="224400"/>
              </a:xfrm>
              <a:prstGeom prst="straightConnector1">
                <a:avLst/>
              </a:prstGeom>
              <a:noFill/>
              <a:ln cap="flat" cmpd="sng" w="9525">
                <a:solidFill>
                  <a:srgbClr val="1EA3B5"/>
                </a:solidFill>
                <a:prstDash val="solid"/>
                <a:round/>
                <a:headEnd len="sm" w="sm" type="none"/>
                <a:tailEnd len="sm" w="sm" type="none"/>
              </a:ln>
            </p:spPr>
          </p:cxnSp>
          <p:cxnSp>
            <p:nvCxnSpPr>
              <p:cNvPr id="1590" name="Google Shape;1590;p182"/>
              <p:cNvCxnSpPr/>
              <p:nvPr/>
            </p:nvCxnSpPr>
            <p:spPr>
              <a:xfrm>
                <a:off x="5759232" y="2565566"/>
                <a:ext cx="3600" cy="251100"/>
              </a:xfrm>
              <a:prstGeom prst="straightConnector1">
                <a:avLst/>
              </a:prstGeom>
              <a:noFill/>
              <a:ln cap="flat" cmpd="sng" w="9525">
                <a:solidFill>
                  <a:srgbClr val="1EA3B5"/>
                </a:solidFill>
                <a:prstDash val="solid"/>
                <a:round/>
                <a:headEnd len="sm" w="sm" type="none"/>
                <a:tailEnd len="sm" w="sm" type="none"/>
              </a:ln>
            </p:spPr>
          </p:cxnSp>
          <p:cxnSp>
            <p:nvCxnSpPr>
              <p:cNvPr id="1591" name="Google Shape;1591;p182"/>
              <p:cNvCxnSpPr/>
              <p:nvPr/>
            </p:nvCxnSpPr>
            <p:spPr>
              <a:xfrm>
                <a:off x="4965896" y="2565566"/>
                <a:ext cx="3600" cy="251100"/>
              </a:xfrm>
              <a:prstGeom prst="straightConnector1">
                <a:avLst/>
              </a:prstGeom>
              <a:noFill/>
              <a:ln cap="flat" cmpd="sng" w="9525">
                <a:solidFill>
                  <a:srgbClr val="1EA3B5"/>
                </a:solidFill>
                <a:prstDash val="solid"/>
                <a:round/>
                <a:headEnd len="sm" w="sm" type="none"/>
                <a:tailEnd len="sm" w="sm" type="none"/>
              </a:ln>
            </p:spPr>
          </p:cxnSp>
        </p:grpSp>
      </p:grpSp>
      <p:sp>
        <p:nvSpPr>
          <p:cNvPr id="1592" name="Google Shape;1592;p182"/>
          <p:cNvSpPr txBox="1"/>
          <p:nvPr/>
        </p:nvSpPr>
        <p:spPr>
          <a:xfrm>
            <a:off x="2534775" y="4466966"/>
            <a:ext cx="606900" cy="180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VNET</a:t>
            </a:r>
            <a:endParaRPr sz="700">
              <a:solidFill>
                <a:srgbClr val="FFFFFF"/>
              </a:solidFill>
              <a:latin typeface="Barlow"/>
              <a:ea typeface="Barlow"/>
              <a:cs typeface="Barlow"/>
              <a:sym typeface="Barlow"/>
            </a:endParaRPr>
          </a:p>
        </p:txBody>
      </p:sp>
      <p:sp>
        <p:nvSpPr>
          <p:cNvPr id="1593" name="Google Shape;1593;p182"/>
          <p:cNvSpPr txBox="1"/>
          <p:nvPr/>
        </p:nvSpPr>
        <p:spPr>
          <a:xfrm>
            <a:off x="4271342" y="4466966"/>
            <a:ext cx="606900" cy="180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VNET</a:t>
            </a:r>
            <a:endParaRPr sz="700">
              <a:solidFill>
                <a:srgbClr val="FFFFFF"/>
              </a:solidFill>
              <a:latin typeface="Barlow"/>
              <a:ea typeface="Barlow"/>
              <a:cs typeface="Barlow"/>
              <a:sym typeface="Barlow"/>
            </a:endParaRPr>
          </a:p>
        </p:txBody>
      </p:sp>
      <p:sp>
        <p:nvSpPr>
          <p:cNvPr id="1594" name="Google Shape;1594;p182"/>
          <p:cNvSpPr txBox="1"/>
          <p:nvPr/>
        </p:nvSpPr>
        <p:spPr>
          <a:xfrm>
            <a:off x="6020362" y="4466966"/>
            <a:ext cx="606900" cy="180300"/>
          </a:xfrm>
          <a:prstGeom prst="rect">
            <a:avLst/>
          </a:prstGeom>
          <a:noFill/>
          <a:ln>
            <a:noFill/>
          </a:ln>
        </p:spPr>
        <p:txBody>
          <a:bodyPr anchorCtr="0" anchor="ctr" bIns="91425" lIns="91425" spcFirstLastPara="1" rIns="91425" wrap="square" tIns="91425">
            <a:noAutofit/>
          </a:bodyPr>
          <a:lstStyle/>
          <a:p>
            <a:pPr indent="0" lvl="0" marL="0" marR="0" rtl="0" algn="ctr">
              <a:spcBef>
                <a:spcPts val="0"/>
              </a:spcBef>
              <a:spcAft>
                <a:spcPts val="0"/>
              </a:spcAft>
              <a:buClr>
                <a:srgbClr val="FFFFFF"/>
              </a:buClr>
              <a:buSzPts val="700"/>
              <a:buFont typeface="Barlow"/>
              <a:buNone/>
            </a:pPr>
            <a:r>
              <a:rPr lang="en" sz="700">
                <a:solidFill>
                  <a:srgbClr val="FFFFFF"/>
                </a:solidFill>
                <a:latin typeface="Barlow"/>
                <a:ea typeface="Barlow"/>
                <a:cs typeface="Barlow"/>
                <a:sym typeface="Barlow"/>
              </a:rPr>
              <a:t>VNET</a:t>
            </a:r>
            <a:endParaRPr sz="700">
              <a:solidFill>
                <a:srgbClr val="FFFFFF"/>
              </a:solidFill>
              <a:latin typeface="Barlow"/>
              <a:ea typeface="Barlow"/>
              <a:cs typeface="Barlow"/>
              <a:sym typeface="Barlow"/>
            </a:endParaRPr>
          </a:p>
        </p:txBody>
      </p:sp>
      <p:grpSp>
        <p:nvGrpSpPr>
          <p:cNvPr id="1595" name="Google Shape;1595;p182"/>
          <p:cNvGrpSpPr/>
          <p:nvPr/>
        </p:nvGrpSpPr>
        <p:grpSpPr>
          <a:xfrm>
            <a:off x="3387485" y="2371350"/>
            <a:ext cx="524209" cy="124200"/>
            <a:chOff x="3366465" y="2371350"/>
            <a:chExt cx="524209" cy="124200"/>
          </a:xfrm>
        </p:grpSpPr>
        <p:sp>
          <p:nvSpPr>
            <p:cNvPr id="1596" name="Google Shape;1596;p182"/>
            <p:cNvSpPr/>
            <p:nvPr/>
          </p:nvSpPr>
          <p:spPr>
            <a:xfrm>
              <a:off x="3366465" y="2371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597" name="Google Shape;1597;p182"/>
            <p:cNvSpPr/>
            <p:nvPr/>
          </p:nvSpPr>
          <p:spPr>
            <a:xfrm>
              <a:off x="3496628" y="2371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598" name="Google Shape;1598;p182"/>
            <p:cNvSpPr/>
            <p:nvPr/>
          </p:nvSpPr>
          <p:spPr>
            <a:xfrm>
              <a:off x="3628512" y="2371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599" name="Google Shape;1599;p182"/>
            <p:cNvSpPr/>
            <p:nvPr/>
          </p:nvSpPr>
          <p:spPr>
            <a:xfrm>
              <a:off x="3758674" y="2371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grpSp>
      <p:sp>
        <p:nvSpPr>
          <p:cNvPr id="1600" name="Google Shape;1600;p182"/>
          <p:cNvSpPr txBox="1"/>
          <p:nvPr/>
        </p:nvSpPr>
        <p:spPr>
          <a:xfrm>
            <a:off x="3352665" y="2123100"/>
            <a:ext cx="606900" cy="180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700"/>
              <a:buFont typeface="Barlow"/>
              <a:buNone/>
            </a:pPr>
            <a:r>
              <a:rPr lang="en" sz="700">
                <a:solidFill>
                  <a:schemeClr val="lt1"/>
                </a:solidFill>
                <a:latin typeface="Barlow"/>
                <a:ea typeface="Barlow"/>
                <a:cs typeface="Barlow"/>
                <a:sym typeface="Barlow"/>
              </a:rPr>
              <a:t>/cluster 1</a:t>
            </a:r>
            <a:endParaRPr sz="700">
              <a:solidFill>
                <a:schemeClr val="lt1"/>
              </a:solidFill>
              <a:latin typeface="Barlow"/>
              <a:ea typeface="Barlow"/>
              <a:cs typeface="Barlow"/>
              <a:sym typeface="Barlow"/>
            </a:endParaRPr>
          </a:p>
        </p:txBody>
      </p:sp>
      <p:grpSp>
        <p:nvGrpSpPr>
          <p:cNvPr id="1601" name="Google Shape;1601;p182"/>
          <p:cNvGrpSpPr/>
          <p:nvPr/>
        </p:nvGrpSpPr>
        <p:grpSpPr>
          <a:xfrm>
            <a:off x="3999935" y="2371350"/>
            <a:ext cx="524209" cy="124200"/>
            <a:chOff x="5751200" y="1434350"/>
            <a:chExt cx="524209" cy="124200"/>
          </a:xfrm>
        </p:grpSpPr>
        <p:sp>
          <p:nvSpPr>
            <p:cNvPr id="1602" name="Google Shape;1602;p182"/>
            <p:cNvSpPr/>
            <p:nvPr/>
          </p:nvSpPr>
          <p:spPr>
            <a:xfrm>
              <a:off x="5751200"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03" name="Google Shape;1603;p182"/>
            <p:cNvSpPr/>
            <p:nvPr/>
          </p:nvSpPr>
          <p:spPr>
            <a:xfrm>
              <a:off x="5881363"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04" name="Google Shape;1604;p182"/>
            <p:cNvSpPr/>
            <p:nvPr/>
          </p:nvSpPr>
          <p:spPr>
            <a:xfrm>
              <a:off x="6013247"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05" name="Google Shape;1605;p182"/>
            <p:cNvSpPr/>
            <p:nvPr/>
          </p:nvSpPr>
          <p:spPr>
            <a:xfrm>
              <a:off x="6143409"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grpSp>
      <p:sp>
        <p:nvSpPr>
          <p:cNvPr id="1606" name="Google Shape;1606;p182"/>
          <p:cNvSpPr txBox="1"/>
          <p:nvPr/>
        </p:nvSpPr>
        <p:spPr>
          <a:xfrm>
            <a:off x="3959565" y="2123100"/>
            <a:ext cx="606900" cy="180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700"/>
              <a:buFont typeface="Barlow"/>
              <a:buNone/>
            </a:pPr>
            <a:r>
              <a:rPr lang="en" sz="700">
                <a:solidFill>
                  <a:schemeClr val="lt1"/>
                </a:solidFill>
                <a:latin typeface="Barlow"/>
                <a:ea typeface="Barlow"/>
                <a:cs typeface="Barlow"/>
                <a:sym typeface="Barlow"/>
              </a:rPr>
              <a:t>/cluster 2</a:t>
            </a:r>
            <a:endParaRPr sz="700">
              <a:solidFill>
                <a:schemeClr val="lt1"/>
              </a:solidFill>
              <a:latin typeface="Barlow"/>
              <a:ea typeface="Barlow"/>
              <a:cs typeface="Barlow"/>
              <a:sym typeface="Barlow"/>
            </a:endParaRPr>
          </a:p>
        </p:txBody>
      </p:sp>
      <p:grpSp>
        <p:nvGrpSpPr>
          <p:cNvPr id="1607" name="Google Shape;1607;p182"/>
          <p:cNvGrpSpPr/>
          <p:nvPr/>
        </p:nvGrpSpPr>
        <p:grpSpPr>
          <a:xfrm>
            <a:off x="4612385" y="2371350"/>
            <a:ext cx="524209" cy="124200"/>
            <a:chOff x="5751200" y="1434350"/>
            <a:chExt cx="524209" cy="124200"/>
          </a:xfrm>
        </p:grpSpPr>
        <p:sp>
          <p:nvSpPr>
            <p:cNvPr id="1608" name="Google Shape;1608;p182"/>
            <p:cNvSpPr/>
            <p:nvPr/>
          </p:nvSpPr>
          <p:spPr>
            <a:xfrm>
              <a:off x="5751200"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09" name="Google Shape;1609;p182"/>
            <p:cNvSpPr/>
            <p:nvPr/>
          </p:nvSpPr>
          <p:spPr>
            <a:xfrm>
              <a:off x="5881363"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10" name="Google Shape;1610;p182"/>
            <p:cNvSpPr/>
            <p:nvPr/>
          </p:nvSpPr>
          <p:spPr>
            <a:xfrm>
              <a:off x="6013247"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11" name="Google Shape;1611;p182"/>
            <p:cNvSpPr/>
            <p:nvPr/>
          </p:nvSpPr>
          <p:spPr>
            <a:xfrm>
              <a:off x="6143409"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grpSp>
      <p:sp>
        <p:nvSpPr>
          <p:cNvPr id="1612" name="Google Shape;1612;p182"/>
          <p:cNvSpPr txBox="1"/>
          <p:nvPr/>
        </p:nvSpPr>
        <p:spPr>
          <a:xfrm>
            <a:off x="4574790" y="2123100"/>
            <a:ext cx="606900" cy="180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700"/>
              <a:buFont typeface="Barlow"/>
              <a:buNone/>
            </a:pPr>
            <a:r>
              <a:rPr lang="en" sz="700">
                <a:solidFill>
                  <a:schemeClr val="lt1"/>
                </a:solidFill>
                <a:latin typeface="Barlow"/>
                <a:ea typeface="Barlow"/>
                <a:cs typeface="Barlow"/>
                <a:sym typeface="Barlow"/>
              </a:rPr>
              <a:t>/cluster 3 </a:t>
            </a:r>
            <a:endParaRPr sz="700">
              <a:solidFill>
                <a:schemeClr val="lt1"/>
              </a:solidFill>
              <a:latin typeface="Barlow"/>
              <a:ea typeface="Barlow"/>
              <a:cs typeface="Barlow"/>
              <a:sym typeface="Barlow"/>
            </a:endParaRPr>
          </a:p>
        </p:txBody>
      </p:sp>
      <p:grpSp>
        <p:nvGrpSpPr>
          <p:cNvPr id="1613" name="Google Shape;1613;p182"/>
          <p:cNvGrpSpPr/>
          <p:nvPr/>
        </p:nvGrpSpPr>
        <p:grpSpPr>
          <a:xfrm>
            <a:off x="5224835" y="2371350"/>
            <a:ext cx="524209" cy="124200"/>
            <a:chOff x="5751200" y="1434350"/>
            <a:chExt cx="524209" cy="124200"/>
          </a:xfrm>
        </p:grpSpPr>
        <p:sp>
          <p:nvSpPr>
            <p:cNvPr id="1614" name="Google Shape;1614;p182"/>
            <p:cNvSpPr/>
            <p:nvPr/>
          </p:nvSpPr>
          <p:spPr>
            <a:xfrm>
              <a:off x="5751200"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15" name="Google Shape;1615;p182"/>
            <p:cNvSpPr/>
            <p:nvPr/>
          </p:nvSpPr>
          <p:spPr>
            <a:xfrm>
              <a:off x="5881363"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16" name="Google Shape;1616;p182"/>
            <p:cNvSpPr/>
            <p:nvPr/>
          </p:nvSpPr>
          <p:spPr>
            <a:xfrm>
              <a:off x="6013247"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sp>
          <p:nvSpPr>
            <p:cNvPr id="1617" name="Google Shape;1617;p182"/>
            <p:cNvSpPr/>
            <p:nvPr/>
          </p:nvSpPr>
          <p:spPr>
            <a:xfrm>
              <a:off x="6143409" y="1434350"/>
              <a:ext cx="132000" cy="1242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Barlow"/>
                <a:ea typeface="Barlow"/>
                <a:cs typeface="Barlow"/>
                <a:sym typeface="Barlow"/>
              </a:endParaRPr>
            </a:p>
          </p:txBody>
        </p:sp>
      </p:grpSp>
      <p:sp>
        <p:nvSpPr>
          <p:cNvPr id="1618" name="Google Shape;1618;p182"/>
          <p:cNvSpPr txBox="1"/>
          <p:nvPr/>
        </p:nvSpPr>
        <p:spPr>
          <a:xfrm>
            <a:off x="5190015" y="2123100"/>
            <a:ext cx="606900" cy="180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lt1"/>
              </a:buClr>
              <a:buSzPts val="700"/>
              <a:buFont typeface="Barlow"/>
              <a:buNone/>
            </a:pPr>
            <a:r>
              <a:rPr lang="en" sz="700">
                <a:solidFill>
                  <a:schemeClr val="lt1"/>
                </a:solidFill>
                <a:latin typeface="Barlow"/>
                <a:ea typeface="Barlow"/>
                <a:cs typeface="Barlow"/>
                <a:sym typeface="Barlow"/>
              </a:rPr>
              <a:t>/cluster 4</a:t>
            </a:r>
            <a:endParaRPr sz="700">
              <a:solidFill>
                <a:schemeClr val="lt1"/>
              </a:solidFill>
              <a:latin typeface="Barlow"/>
              <a:ea typeface="Barlow"/>
              <a:cs typeface="Barlow"/>
              <a:sym typeface="Barlow"/>
            </a:endParaRPr>
          </a:p>
        </p:txBody>
      </p:sp>
      <p:sp>
        <p:nvSpPr>
          <p:cNvPr id="1619" name="Google Shape;1619;p182"/>
          <p:cNvSpPr/>
          <p:nvPr/>
        </p:nvSpPr>
        <p:spPr>
          <a:xfrm>
            <a:off x="3231787" y="2206700"/>
            <a:ext cx="2680500" cy="3723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20" name="Google Shape;1620;p182"/>
          <p:cNvCxnSpPr/>
          <p:nvPr/>
        </p:nvCxnSpPr>
        <p:spPr>
          <a:xfrm rot="10800000">
            <a:off x="5972162" y="2391678"/>
            <a:ext cx="796500" cy="0"/>
          </a:xfrm>
          <a:prstGeom prst="straightConnector1">
            <a:avLst/>
          </a:prstGeom>
          <a:noFill/>
          <a:ln cap="flat" cmpd="sng" w="9525">
            <a:solidFill>
              <a:srgbClr val="F3F3F3"/>
            </a:solidFill>
            <a:prstDash val="solid"/>
            <a:round/>
            <a:headEnd len="sm" w="sm" type="none"/>
            <a:tailEnd len="med" w="med" type="triangle"/>
          </a:ln>
        </p:spPr>
      </p:cxnSp>
      <p:cxnSp>
        <p:nvCxnSpPr>
          <p:cNvPr id="1621" name="Google Shape;1621;p182"/>
          <p:cNvCxnSpPr>
            <a:stCxn id="1562" idx="0"/>
          </p:cNvCxnSpPr>
          <p:nvPr/>
        </p:nvCxnSpPr>
        <p:spPr>
          <a:xfrm rot="-5400000">
            <a:off x="2679086" y="2742600"/>
            <a:ext cx="1114800" cy="825900"/>
          </a:xfrm>
          <a:prstGeom prst="curvedConnector3">
            <a:avLst>
              <a:gd fmla="val 49996" name="adj1"/>
            </a:avLst>
          </a:prstGeom>
          <a:noFill/>
          <a:ln cap="flat" cmpd="sng" w="9525">
            <a:solidFill>
              <a:srgbClr val="49ADCC"/>
            </a:solidFill>
            <a:prstDash val="solid"/>
            <a:round/>
            <a:headEnd len="sm" w="sm" type="none"/>
            <a:tailEnd len="med" w="med" type="stealth"/>
          </a:ln>
        </p:spPr>
      </p:cxnSp>
      <p:cxnSp>
        <p:nvCxnSpPr>
          <p:cNvPr id="1622" name="Google Shape;1622;p182"/>
          <p:cNvCxnSpPr/>
          <p:nvPr/>
        </p:nvCxnSpPr>
        <p:spPr>
          <a:xfrm rot="-5400000">
            <a:off x="3641564" y="3078307"/>
            <a:ext cx="1112700" cy="152700"/>
          </a:xfrm>
          <a:prstGeom prst="curvedConnector3">
            <a:avLst>
              <a:gd fmla="val 50003" name="adj1"/>
            </a:avLst>
          </a:prstGeom>
          <a:noFill/>
          <a:ln cap="flat" cmpd="sng" w="9525">
            <a:solidFill>
              <a:srgbClr val="49ADCC"/>
            </a:solidFill>
            <a:prstDash val="solid"/>
            <a:round/>
            <a:headEnd len="sm" w="sm" type="none"/>
            <a:tailEnd len="med" w="med" type="stealth"/>
          </a:ln>
        </p:spPr>
      </p:cxnSp>
      <p:cxnSp>
        <p:nvCxnSpPr>
          <p:cNvPr id="1623" name="Google Shape;1623;p182"/>
          <p:cNvCxnSpPr/>
          <p:nvPr/>
        </p:nvCxnSpPr>
        <p:spPr>
          <a:xfrm flipH="1" rot="5400000">
            <a:off x="4398764" y="3075750"/>
            <a:ext cx="1114800" cy="159600"/>
          </a:xfrm>
          <a:prstGeom prst="curvedConnector3">
            <a:avLst>
              <a:gd fmla="val 49996" name="adj1"/>
            </a:avLst>
          </a:prstGeom>
          <a:noFill/>
          <a:ln cap="flat" cmpd="sng" w="9525">
            <a:solidFill>
              <a:srgbClr val="49ADCC"/>
            </a:solidFill>
            <a:prstDash val="solid"/>
            <a:round/>
            <a:headEnd len="sm" w="sm" type="none"/>
            <a:tailEnd len="med" w="med" type="stealth"/>
          </a:ln>
        </p:spPr>
      </p:cxnSp>
      <p:cxnSp>
        <p:nvCxnSpPr>
          <p:cNvPr id="1624" name="Google Shape;1624;p182"/>
          <p:cNvCxnSpPr/>
          <p:nvPr/>
        </p:nvCxnSpPr>
        <p:spPr>
          <a:xfrm flipH="1" rot="5400000">
            <a:off x="5352112" y="2739471"/>
            <a:ext cx="1113000" cy="830400"/>
          </a:xfrm>
          <a:prstGeom prst="curvedConnector3">
            <a:avLst>
              <a:gd fmla="val 49997" name="adj1"/>
            </a:avLst>
          </a:prstGeom>
          <a:noFill/>
          <a:ln cap="flat" cmpd="sng" w="9525">
            <a:solidFill>
              <a:srgbClr val="49ADCC"/>
            </a:solidFill>
            <a:prstDash val="solid"/>
            <a:round/>
            <a:headEnd len="sm" w="sm" type="none"/>
            <a:tailEnd len="med" w="med" type="stealth"/>
          </a:ln>
        </p:spPr>
      </p:cxnSp>
      <p:cxnSp>
        <p:nvCxnSpPr>
          <p:cNvPr id="1625" name="Google Shape;1625;p182"/>
          <p:cNvCxnSpPr>
            <a:stCxn id="1534" idx="2"/>
            <a:endCxn id="1619" idx="0"/>
          </p:cNvCxnSpPr>
          <p:nvPr/>
        </p:nvCxnSpPr>
        <p:spPr>
          <a:xfrm flipH="1" rot="-5400000">
            <a:off x="3989269" y="1623661"/>
            <a:ext cx="244500" cy="921300"/>
          </a:xfrm>
          <a:prstGeom prst="curvedConnector3">
            <a:avLst>
              <a:gd fmla="val 50029" name="adj1"/>
            </a:avLst>
          </a:prstGeom>
          <a:noFill/>
          <a:ln cap="flat" cmpd="sng" w="9525">
            <a:solidFill>
              <a:srgbClr val="49ADCC"/>
            </a:solidFill>
            <a:prstDash val="solid"/>
            <a:round/>
            <a:headEnd len="sm" w="sm" type="none"/>
            <a:tailEnd len="med" w="med" type="stealth"/>
          </a:ln>
        </p:spPr>
      </p:cxnSp>
      <p:cxnSp>
        <p:nvCxnSpPr>
          <p:cNvPr id="1626" name="Google Shape;1626;p182"/>
          <p:cNvCxnSpPr>
            <a:stCxn id="1541" idx="2"/>
            <a:endCxn id="1619" idx="0"/>
          </p:cNvCxnSpPr>
          <p:nvPr/>
        </p:nvCxnSpPr>
        <p:spPr>
          <a:xfrm flipH="1" rot="-5400000">
            <a:off x="4296125" y="1930561"/>
            <a:ext cx="244500" cy="307500"/>
          </a:xfrm>
          <a:prstGeom prst="curvedConnector3">
            <a:avLst>
              <a:gd fmla="val 50029" name="adj1"/>
            </a:avLst>
          </a:prstGeom>
          <a:noFill/>
          <a:ln cap="flat" cmpd="sng" w="9525">
            <a:solidFill>
              <a:srgbClr val="49ADCC"/>
            </a:solidFill>
            <a:prstDash val="solid"/>
            <a:round/>
            <a:headEnd len="sm" w="sm" type="none"/>
            <a:tailEnd len="med" w="med" type="stealth"/>
          </a:ln>
        </p:spPr>
      </p:cxnSp>
      <p:cxnSp>
        <p:nvCxnSpPr>
          <p:cNvPr id="1627" name="Google Shape;1627;p182"/>
          <p:cNvCxnSpPr>
            <a:stCxn id="1548" idx="2"/>
            <a:endCxn id="1619" idx="0"/>
          </p:cNvCxnSpPr>
          <p:nvPr/>
        </p:nvCxnSpPr>
        <p:spPr>
          <a:xfrm rot="5400000">
            <a:off x="4602980" y="1931161"/>
            <a:ext cx="244500" cy="306300"/>
          </a:xfrm>
          <a:prstGeom prst="curvedConnector3">
            <a:avLst>
              <a:gd fmla="val 50029" name="adj1"/>
            </a:avLst>
          </a:prstGeom>
          <a:noFill/>
          <a:ln cap="flat" cmpd="sng" w="9525">
            <a:solidFill>
              <a:srgbClr val="49ADCC"/>
            </a:solidFill>
            <a:prstDash val="solid"/>
            <a:round/>
            <a:headEnd len="sm" w="sm" type="none"/>
            <a:tailEnd len="med" w="med" type="stealth"/>
          </a:ln>
        </p:spPr>
      </p:cxnSp>
      <p:cxnSp>
        <p:nvCxnSpPr>
          <p:cNvPr id="1628" name="Google Shape;1628;p182"/>
          <p:cNvCxnSpPr>
            <a:stCxn id="1555" idx="2"/>
            <a:endCxn id="1619" idx="0"/>
          </p:cNvCxnSpPr>
          <p:nvPr/>
        </p:nvCxnSpPr>
        <p:spPr>
          <a:xfrm rot="5400000">
            <a:off x="4904738" y="1619252"/>
            <a:ext cx="254700" cy="920100"/>
          </a:xfrm>
          <a:prstGeom prst="curvedConnector3">
            <a:avLst>
              <a:gd fmla="val 50010" name="adj1"/>
            </a:avLst>
          </a:prstGeom>
          <a:noFill/>
          <a:ln cap="flat" cmpd="sng" w="9525">
            <a:solidFill>
              <a:srgbClr val="49ADCC"/>
            </a:solidFill>
            <a:prstDash val="solid"/>
            <a:round/>
            <a:headEnd len="sm" w="sm" type="none"/>
            <a:tailEnd len="med" w="med" type="stealth"/>
          </a:ln>
        </p:spPr>
      </p:cxnSp>
      <p:cxnSp>
        <p:nvCxnSpPr>
          <p:cNvPr id="1629" name="Google Shape;1629;p182"/>
          <p:cNvCxnSpPr/>
          <p:nvPr/>
        </p:nvCxnSpPr>
        <p:spPr>
          <a:xfrm rot="10800000">
            <a:off x="2306184" y="1763725"/>
            <a:ext cx="1039800" cy="0"/>
          </a:xfrm>
          <a:prstGeom prst="straightConnector1">
            <a:avLst/>
          </a:prstGeom>
          <a:noFill/>
          <a:ln cap="flat" cmpd="sng" w="9525">
            <a:solidFill>
              <a:srgbClr val="F3F3F3"/>
            </a:solidFill>
            <a:prstDash val="solid"/>
            <a:round/>
            <a:headEnd len="med" w="med" type="triangle"/>
            <a:tailEnd len="sm" w="sm" type="none"/>
          </a:ln>
        </p:spPr>
      </p:cxnSp>
      <p:sp>
        <p:nvSpPr>
          <p:cNvPr id="1630" name="Google Shape;1630;p182"/>
          <p:cNvSpPr txBox="1"/>
          <p:nvPr/>
        </p:nvSpPr>
        <p:spPr>
          <a:xfrm>
            <a:off x="6791184" y="2074863"/>
            <a:ext cx="2099400" cy="620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000"/>
              <a:buFont typeface="Source Sans Pro"/>
              <a:buNone/>
            </a:pPr>
            <a:r>
              <a:rPr lang="en" sz="1000">
                <a:solidFill>
                  <a:srgbClr val="FFFFFF"/>
                </a:solidFill>
                <a:latin typeface="Source Sans Pro"/>
                <a:ea typeface="Source Sans Pro"/>
                <a:cs typeface="Source Sans Pro"/>
                <a:sym typeface="Source Sans Pro"/>
              </a:rPr>
              <a:t>New scalable relay enables large number of encrypted connections for 1000s of clusters</a:t>
            </a:r>
            <a:endParaRPr sz="1000">
              <a:solidFill>
                <a:srgbClr val="FFFFFF"/>
              </a:solidFill>
              <a:latin typeface="Source Sans Pro"/>
              <a:ea typeface="Source Sans Pro"/>
              <a:cs typeface="Source Sans Pro"/>
              <a:sym typeface="Source Sans Pro"/>
            </a:endParaRPr>
          </a:p>
        </p:txBody>
      </p:sp>
      <p:sp>
        <p:nvSpPr>
          <p:cNvPr id="1631" name="Google Shape;1631;p182"/>
          <p:cNvSpPr txBox="1"/>
          <p:nvPr/>
        </p:nvSpPr>
        <p:spPr>
          <a:xfrm>
            <a:off x="1147592" y="1504200"/>
            <a:ext cx="1402200" cy="372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000"/>
              <a:buFont typeface="Source Sans Pro"/>
              <a:buNone/>
            </a:pPr>
            <a:r>
              <a:rPr lang="en" sz="1000">
                <a:solidFill>
                  <a:srgbClr val="FFFFFF"/>
                </a:solidFill>
                <a:latin typeface="Source Sans Pro"/>
                <a:ea typeface="Source Sans Pro"/>
                <a:cs typeface="Source Sans Pro"/>
                <a:sym typeface="Source Sans Pro"/>
              </a:rPr>
              <a:t>Databricks control plane services</a:t>
            </a:r>
            <a:endParaRPr sz="1000">
              <a:solidFill>
                <a:srgbClr val="FFFFFF"/>
              </a:solidFill>
              <a:latin typeface="Source Sans Pro"/>
              <a:ea typeface="Source Sans Pro"/>
              <a:cs typeface="Source Sans Pro"/>
              <a:sym typeface="Source Sans Pro"/>
            </a:endParaRPr>
          </a:p>
        </p:txBody>
      </p:sp>
      <p:cxnSp>
        <p:nvCxnSpPr>
          <p:cNvPr id="1632" name="Google Shape;1632;p182"/>
          <p:cNvCxnSpPr>
            <a:stCxn id="1633" idx="1"/>
          </p:cNvCxnSpPr>
          <p:nvPr/>
        </p:nvCxnSpPr>
        <p:spPr>
          <a:xfrm flipH="1">
            <a:off x="6345384" y="3113746"/>
            <a:ext cx="445800" cy="573600"/>
          </a:xfrm>
          <a:prstGeom prst="straightConnector1">
            <a:avLst/>
          </a:prstGeom>
          <a:noFill/>
          <a:ln cap="flat" cmpd="sng" w="9525">
            <a:solidFill>
              <a:srgbClr val="F3F3F3"/>
            </a:solidFill>
            <a:prstDash val="solid"/>
            <a:round/>
            <a:headEnd len="sm" w="sm" type="none"/>
            <a:tailEnd len="med" w="med" type="triangle"/>
          </a:ln>
        </p:spPr>
      </p:cxnSp>
      <p:sp>
        <p:nvSpPr>
          <p:cNvPr id="1633" name="Google Shape;1633;p182"/>
          <p:cNvSpPr txBox="1"/>
          <p:nvPr/>
        </p:nvSpPr>
        <p:spPr>
          <a:xfrm>
            <a:off x="6791184" y="2839396"/>
            <a:ext cx="2137800" cy="5487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000"/>
              <a:buFont typeface="Barlow"/>
              <a:buNone/>
            </a:pPr>
            <a:r>
              <a:rPr lang="en" sz="1000">
                <a:solidFill>
                  <a:srgbClr val="FFFFFF"/>
                </a:solidFill>
                <a:latin typeface="Barlow"/>
                <a:ea typeface="Barlow"/>
                <a:cs typeface="Barlow"/>
                <a:sym typeface="Barlow"/>
              </a:rPr>
              <a:t>Only outbound connections from enterprise environments</a:t>
            </a:r>
            <a:endParaRPr sz="1000">
              <a:solidFill>
                <a:srgbClr val="FFFFFF"/>
              </a:solidFill>
              <a:latin typeface="Barlow"/>
              <a:ea typeface="Barlow"/>
              <a:cs typeface="Barlow"/>
              <a:sym typeface="Barlow"/>
            </a:endParaRPr>
          </a:p>
        </p:txBody>
      </p:sp>
      <p:sp>
        <p:nvSpPr>
          <p:cNvPr id="1634" name="Google Shape;1634;p182"/>
          <p:cNvSpPr txBox="1"/>
          <p:nvPr/>
        </p:nvSpPr>
        <p:spPr>
          <a:xfrm>
            <a:off x="1147592" y="3700901"/>
            <a:ext cx="1402200" cy="3723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rgbClr val="FFFFFF"/>
              </a:buClr>
              <a:buSzPts val="1000"/>
              <a:buFont typeface="Source Sans Pro"/>
              <a:buNone/>
            </a:pPr>
            <a:r>
              <a:rPr lang="en" sz="1000">
                <a:solidFill>
                  <a:srgbClr val="FFFFFF"/>
                </a:solidFill>
                <a:latin typeface="Source Sans Pro"/>
                <a:ea typeface="Source Sans Pro"/>
                <a:cs typeface="Source Sans Pro"/>
                <a:sym typeface="Source Sans Pro"/>
              </a:rPr>
              <a:t>Enterprise owned VNETs</a:t>
            </a:r>
            <a:endParaRPr sz="1000">
              <a:solidFill>
                <a:srgbClr val="FFFFFF"/>
              </a:solidFill>
              <a:latin typeface="Source Sans Pro"/>
              <a:ea typeface="Source Sans Pro"/>
              <a:cs typeface="Source Sans Pro"/>
              <a:sym typeface="Source Sans Pro"/>
            </a:endParaRPr>
          </a:p>
        </p:txBody>
      </p:sp>
      <p:grpSp>
        <p:nvGrpSpPr>
          <p:cNvPr id="1635" name="Google Shape;1635;p182"/>
          <p:cNvGrpSpPr/>
          <p:nvPr/>
        </p:nvGrpSpPr>
        <p:grpSpPr>
          <a:xfrm>
            <a:off x="3731564" y="3712950"/>
            <a:ext cx="780000" cy="548700"/>
            <a:chOff x="4121598" y="2951028"/>
            <a:chExt cx="780000" cy="548700"/>
          </a:xfrm>
        </p:grpSpPr>
        <p:sp>
          <p:nvSpPr>
            <p:cNvPr id="1636" name="Google Shape;1636;p182"/>
            <p:cNvSpPr/>
            <p:nvPr/>
          </p:nvSpPr>
          <p:spPr>
            <a:xfrm>
              <a:off x="4121598" y="2951028"/>
              <a:ext cx="780000" cy="5487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nvGrpSpPr>
            <p:cNvPr id="1637" name="Google Shape;1637;p182"/>
            <p:cNvGrpSpPr/>
            <p:nvPr/>
          </p:nvGrpSpPr>
          <p:grpSpPr>
            <a:xfrm>
              <a:off x="4224640" y="3032962"/>
              <a:ext cx="577479" cy="404712"/>
              <a:chOff x="4622067" y="1799626"/>
              <a:chExt cx="1489500" cy="1104563"/>
            </a:xfrm>
          </p:grpSpPr>
          <p:grpSp>
            <p:nvGrpSpPr>
              <p:cNvPr id="1638" name="Google Shape;1638;p182"/>
              <p:cNvGrpSpPr/>
              <p:nvPr/>
            </p:nvGrpSpPr>
            <p:grpSpPr>
              <a:xfrm>
                <a:off x="4688674" y="1855821"/>
                <a:ext cx="497687" cy="706944"/>
                <a:chOff x="1068975" y="1704175"/>
                <a:chExt cx="480300" cy="929700"/>
              </a:xfrm>
            </p:grpSpPr>
            <p:sp>
              <p:nvSpPr>
                <p:cNvPr id="1639" name="Google Shape;1639;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40" name="Google Shape;1640;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641" name="Google Shape;1641;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42" name="Google Shape;1642;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43" name="Google Shape;1643;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644" name="Google Shape;1644;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645" name="Google Shape;1645;p182"/>
              <p:cNvGrpSpPr/>
              <p:nvPr/>
            </p:nvGrpSpPr>
            <p:grpSpPr>
              <a:xfrm>
                <a:off x="5519937" y="1855821"/>
                <a:ext cx="497687" cy="706944"/>
                <a:chOff x="1068975" y="1704175"/>
                <a:chExt cx="480300" cy="929700"/>
              </a:xfrm>
            </p:grpSpPr>
            <p:sp>
              <p:nvSpPr>
                <p:cNvPr id="1646" name="Google Shape;1646;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47" name="Google Shape;1647;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648" name="Google Shape;1648;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49" name="Google Shape;1649;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50" name="Google Shape;1650;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651" name="Google Shape;1651;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652" name="Google Shape;1652;p182"/>
              <p:cNvGrpSpPr/>
              <p:nvPr/>
            </p:nvGrpSpPr>
            <p:grpSpPr>
              <a:xfrm>
                <a:off x="5115548" y="1799626"/>
                <a:ext cx="497687" cy="798519"/>
                <a:chOff x="1068975" y="1704175"/>
                <a:chExt cx="480300" cy="929700"/>
              </a:xfrm>
            </p:grpSpPr>
            <p:sp>
              <p:nvSpPr>
                <p:cNvPr id="1653" name="Google Shape;1653;p182"/>
                <p:cNvSpPr/>
                <p:nvPr/>
              </p:nvSpPr>
              <p:spPr>
                <a:xfrm>
                  <a:off x="1068975" y="1704175"/>
                  <a:ext cx="480300" cy="929700"/>
                </a:xfrm>
                <a:prstGeom prst="roundRect">
                  <a:avLst>
                    <a:gd fmla="val 16667" name="adj"/>
                  </a:avLst>
                </a:prstGeom>
                <a:solidFill>
                  <a:schemeClr val="accent1"/>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54" name="Google Shape;1654;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655" name="Google Shape;1655;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56" name="Google Shape;1656;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57" name="Google Shape;1657;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658" name="Google Shape;1658;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cxnSp>
            <p:nvCxnSpPr>
              <p:cNvPr id="1659" name="Google Shape;1659;p182"/>
              <p:cNvCxnSpPr/>
              <p:nvPr/>
            </p:nvCxnSpPr>
            <p:spPr>
              <a:xfrm>
                <a:off x="4622067" y="2856646"/>
                <a:ext cx="1489500" cy="0"/>
              </a:xfrm>
              <a:prstGeom prst="straightConnector1">
                <a:avLst/>
              </a:prstGeom>
              <a:noFill/>
              <a:ln cap="flat" cmpd="sng" w="28575">
                <a:solidFill>
                  <a:srgbClr val="1EA3B5"/>
                </a:solidFill>
                <a:prstDash val="solid"/>
                <a:round/>
                <a:headEnd len="sm" w="sm" type="none"/>
                <a:tailEnd len="sm" w="sm" type="none"/>
              </a:ln>
            </p:spPr>
          </p:cxnSp>
          <p:sp>
            <p:nvSpPr>
              <p:cNvPr id="1660" name="Google Shape;1660;p182"/>
              <p:cNvSpPr/>
              <p:nvPr/>
            </p:nvSpPr>
            <p:spPr>
              <a:xfrm>
                <a:off x="5226131"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661" name="Google Shape;1661;p182"/>
              <p:cNvSpPr/>
              <p:nvPr/>
            </p:nvSpPr>
            <p:spPr>
              <a:xfrm>
                <a:off x="4811710"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662" name="Google Shape;1662;p182"/>
              <p:cNvSpPr/>
              <p:nvPr/>
            </p:nvSpPr>
            <p:spPr>
              <a:xfrm>
                <a:off x="5621424"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63" name="Google Shape;1663;p182"/>
              <p:cNvCxnSpPr>
                <a:stCxn id="1653" idx="2"/>
                <a:endCxn id="1660" idx="0"/>
              </p:cNvCxnSpPr>
              <p:nvPr/>
            </p:nvCxnSpPr>
            <p:spPr>
              <a:xfrm>
                <a:off x="5364391" y="2598145"/>
                <a:ext cx="3900" cy="224400"/>
              </a:xfrm>
              <a:prstGeom prst="straightConnector1">
                <a:avLst/>
              </a:prstGeom>
              <a:noFill/>
              <a:ln cap="flat" cmpd="sng" w="9525">
                <a:solidFill>
                  <a:srgbClr val="1EA3B5"/>
                </a:solidFill>
                <a:prstDash val="solid"/>
                <a:round/>
                <a:headEnd len="sm" w="sm" type="none"/>
                <a:tailEnd len="sm" w="sm" type="none"/>
              </a:ln>
            </p:spPr>
          </p:cxnSp>
          <p:cxnSp>
            <p:nvCxnSpPr>
              <p:cNvPr id="1664" name="Google Shape;1664;p182"/>
              <p:cNvCxnSpPr/>
              <p:nvPr/>
            </p:nvCxnSpPr>
            <p:spPr>
              <a:xfrm>
                <a:off x="5759232" y="2565566"/>
                <a:ext cx="3600" cy="251100"/>
              </a:xfrm>
              <a:prstGeom prst="straightConnector1">
                <a:avLst/>
              </a:prstGeom>
              <a:noFill/>
              <a:ln cap="flat" cmpd="sng" w="9525">
                <a:solidFill>
                  <a:srgbClr val="1EA3B5"/>
                </a:solidFill>
                <a:prstDash val="solid"/>
                <a:round/>
                <a:headEnd len="sm" w="sm" type="none"/>
                <a:tailEnd len="sm" w="sm" type="none"/>
              </a:ln>
            </p:spPr>
          </p:cxnSp>
          <p:cxnSp>
            <p:nvCxnSpPr>
              <p:cNvPr id="1665" name="Google Shape;1665;p182"/>
              <p:cNvCxnSpPr/>
              <p:nvPr/>
            </p:nvCxnSpPr>
            <p:spPr>
              <a:xfrm>
                <a:off x="4965896" y="2565566"/>
                <a:ext cx="3600" cy="251100"/>
              </a:xfrm>
              <a:prstGeom prst="straightConnector1">
                <a:avLst/>
              </a:prstGeom>
              <a:noFill/>
              <a:ln cap="flat" cmpd="sng" w="9525">
                <a:solidFill>
                  <a:srgbClr val="1EA3B5"/>
                </a:solidFill>
                <a:prstDash val="solid"/>
                <a:round/>
                <a:headEnd len="sm" w="sm" type="none"/>
                <a:tailEnd len="sm" w="sm" type="none"/>
              </a:ln>
            </p:spPr>
          </p:cxnSp>
        </p:grpSp>
      </p:grpSp>
      <p:grpSp>
        <p:nvGrpSpPr>
          <p:cNvPr id="1666" name="Google Shape;1666;p182"/>
          <p:cNvGrpSpPr/>
          <p:nvPr/>
        </p:nvGrpSpPr>
        <p:grpSpPr>
          <a:xfrm>
            <a:off x="4645964" y="3712950"/>
            <a:ext cx="780000" cy="548700"/>
            <a:chOff x="4121598" y="2951028"/>
            <a:chExt cx="780000" cy="548700"/>
          </a:xfrm>
        </p:grpSpPr>
        <p:sp>
          <p:nvSpPr>
            <p:cNvPr id="1667" name="Google Shape;1667;p182"/>
            <p:cNvSpPr/>
            <p:nvPr/>
          </p:nvSpPr>
          <p:spPr>
            <a:xfrm>
              <a:off x="4121598" y="2951028"/>
              <a:ext cx="780000" cy="5487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nvGrpSpPr>
            <p:cNvPr id="1668" name="Google Shape;1668;p182"/>
            <p:cNvGrpSpPr/>
            <p:nvPr/>
          </p:nvGrpSpPr>
          <p:grpSpPr>
            <a:xfrm>
              <a:off x="4224640" y="3032962"/>
              <a:ext cx="577479" cy="404712"/>
              <a:chOff x="4622067" y="1799626"/>
              <a:chExt cx="1489500" cy="1104563"/>
            </a:xfrm>
          </p:grpSpPr>
          <p:grpSp>
            <p:nvGrpSpPr>
              <p:cNvPr id="1669" name="Google Shape;1669;p182"/>
              <p:cNvGrpSpPr/>
              <p:nvPr/>
            </p:nvGrpSpPr>
            <p:grpSpPr>
              <a:xfrm>
                <a:off x="4688674" y="1855821"/>
                <a:ext cx="497687" cy="706944"/>
                <a:chOff x="1068975" y="1704175"/>
                <a:chExt cx="480300" cy="929700"/>
              </a:xfrm>
            </p:grpSpPr>
            <p:sp>
              <p:nvSpPr>
                <p:cNvPr id="1670" name="Google Shape;1670;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71" name="Google Shape;1671;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672" name="Google Shape;1672;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73" name="Google Shape;1673;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74" name="Google Shape;1674;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675" name="Google Shape;1675;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676" name="Google Shape;1676;p182"/>
              <p:cNvGrpSpPr/>
              <p:nvPr/>
            </p:nvGrpSpPr>
            <p:grpSpPr>
              <a:xfrm>
                <a:off x="5519937" y="1855821"/>
                <a:ext cx="497687" cy="706944"/>
                <a:chOff x="1068975" y="1704175"/>
                <a:chExt cx="480300" cy="929700"/>
              </a:xfrm>
            </p:grpSpPr>
            <p:sp>
              <p:nvSpPr>
                <p:cNvPr id="1677" name="Google Shape;1677;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78" name="Google Shape;1678;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679" name="Google Shape;1679;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80" name="Google Shape;1680;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81" name="Google Shape;1681;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682" name="Google Shape;1682;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683" name="Google Shape;1683;p182"/>
              <p:cNvGrpSpPr/>
              <p:nvPr/>
            </p:nvGrpSpPr>
            <p:grpSpPr>
              <a:xfrm>
                <a:off x="5115548" y="1799626"/>
                <a:ext cx="497687" cy="798519"/>
                <a:chOff x="1068975" y="1704175"/>
                <a:chExt cx="480300" cy="929700"/>
              </a:xfrm>
            </p:grpSpPr>
            <p:sp>
              <p:nvSpPr>
                <p:cNvPr id="1684" name="Google Shape;1684;p182"/>
                <p:cNvSpPr/>
                <p:nvPr/>
              </p:nvSpPr>
              <p:spPr>
                <a:xfrm>
                  <a:off x="1068975" y="1704175"/>
                  <a:ext cx="480300" cy="929700"/>
                </a:xfrm>
                <a:prstGeom prst="roundRect">
                  <a:avLst>
                    <a:gd fmla="val 16667" name="adj"/>
                  </a:avLst>
                </a:prstGeom>
                <a:solidFill>
                  <a:schemeClr val="accent1"/>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85" name="Google Shape;1685;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686" name="Google Shape;1686;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87" name="Google Shape;1687;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688" name="Google Shape;1688;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689" name="Google Shape;1689;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cxnSp>
            <p:nvCxnSpPr>
              <p:cNvPr id="1690" name="Google Shape;1690;p182"/>
              <p:cNvCxnSpPr/>
              <p:nvPr/>
            </p:nvCxnSpPr>
            <p:spPr>
              <a:xfrm>
                <a:off x="4622067" y="2856646"/>
                <a:ext cx="1489500" cy="0"/>
              </a:xfrm>
              <a:prstGeom prst="straightConnector1">
                <a:avLst/>
              </a:prstGeom>
              <a:noFill/>
              <a:ln cap="flat" cmpd="sng" w="28575">
                <a:solidFill>
                  <a:srgbClr val="1EA3B5"/>
                </a:solidFill>
                <a:prstDash val="solid"/>
                <a:round/>
                <a:headEnd len="sm" w="sm" type="none"/>
                <a:tailEnd len="sm" w="sm" type="none"/>
              </a:ln>
            </p:spPr>
          </p:cxnSp>
          <p:sp>
            <p:nvSpPr>
              <p:cNvPr id="1691" name="Google Shape;1691;p182"/>
              <p:cNvSpPr/>
              <p:nvPr/>
            </p:nvSpPr>
            <p:spPr>
              <a:xfrm>
                <a:off x="5226131"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692" name="Google Shape;1692;p182"/>
              <p:cNvSpPr/>
              <p:nvPr/>
            </p:nvSpPr>
            <p:spPr>
              <a:xfrm>
                <a:off x="4811710"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693" name="Google Shape;1693;p182"/>
              <p:cNvSpPr/>
              <p:nvPr/>
            </p:nvSpPr>
            <p:spPr>
              <a:xfrm>
                <a:off x="5621424"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694" name="Google Shape;1694;p182"/>
              <p:cNvCxnSpPr>
                <a:stCxn id="1684" idx="2"/>
                <a:endCxn id="1691" idx="0"/>
              </p:cNvCxnSpPr>
              <p:nvPr/>
            </p:nvCxnSpPr>
            <p:spPr>
              <a:xfrm>
                <a:off x="5364391" y="2598145"/>
                <a:ext cx="3900" cy="224400"/>
              </a:xfrm>
              <a:prstGeom prst="straightConnector1">
                <a:avLst/>
              </a:prstGeom>
              <a:noFill/>
              <a:ln cap="flat" cmpd="sng" w="9525">
                <a:solidFill>
                  <a:srgbClr val="1EA3B5"/>
                </a:solidFill>
                <a:prstDash val="solid"/>
                <a:round/>
                <a:headEnd len="sm" w="sm" type="none"/>
                <a:tailEnd len="sm" w="sm" type="none"/>
              </a:ln>
            </p:spPr>
          </p:cxnSp>
          <p:cxnSp>
            <p:nvCxnSpPr>
              <p:cNvPr id="1695" name="Google Shape;1695;p182"/>
              <p:cNvCxnSpPr/>
              <p:nvPr/>
            </p:nvCxnSpPr>
            <p:spPr>
              <a:xfrm>
                <a:off x="5759232" y="2565566"/>
                <a:ext cx="3600" cy="251100"/>
              </a:xfrm>
              <a:prstGeom prst="straightConnector1">
                <a:avLst/>
              </a:prstGeom>
              <a:noFill/>
              <a:ln cap="flat" cmpd="sng" w="9525">
                <a:solidFill>
                  <a:srgbClr val="1EA3B5"/>
                </a:solidFill>
                <a:prstDash val="solid"/>
                <a:round/>
                <a:headEnd len="sm" w="sm" type="none"/>
                <a:tailEnd len="sm" w="sm" type="none"/>
              </a:ln>
            </p:spPr>
          </p:cxnSp>
          <p:cxnSp>
            <p:nvCxnSpPr>
              <p:cNvPr id="1696" name="Google Shape;1696;p182"/>
              <p:cNvCxnSpPr/>
              <p:nvPr/>
            </p:nvCxnSpPr>
            <p:spPr>
              <a:xfrm>
                <a:off x="4965896" y="2565566"/>
                <a:ext cx="3600" cy="251100"/>
              </a:xfrm>
              <a:prstGeom prst="straightConnector1">
                <a:avLst/>
              </a:prstGeom>
              <a:noFill/>
              <a:ln cap="flat" cmpd="sng" w="9525">
                <a:solidFill>
                  <a:srgbClr val="1EA3B5"/>
                </a:solidFill>
                <a:prstDash val="solid"/>
                <a:round/>
                <a:headEnd len="sm" w="sm" type="none"/>
                <a:tailEnd len="sm" w="sm" type="none"/>
              </a:ln>
            </p:spPr>
          </p:cxnSp>
        </p:grpSp>
      </p:grpSp>
      <p:grpSp>
        <p:nvGrpSpPr>
          <p:cNvPr id="1697" name="Google Shape;1697;p182"/>
          <p:cNvGrpSpPr/>
          <p:nvPr/>
        </p:nvGrpSpPr>
        <p:grpSpPr>
          <a:xfrm>
            <a:off x="5933812" y="3712950"/>
            <a:ext cx="780000" cy="548700"/>
            <a:chOff x="4121598" y="2951028"/>
            <a:chExt cx="780000" cy="548700"/>
          </a:xfrm>
        </p:grpSpPr>
        <p:sp>
          <p:nvSpPr>
            <p:cNvPr id="1698" name="Google Shape;1698;p182"/>
            <p:cNvSpPr/>
            <p:nvPr/>
          </p:nvSpPr>
          <p:spPr>
            <a:xfrm>
              <a:off x="4121598" y="2951028"/>
              <a:ext cx="780000" cy="548700"/>
            </a:xfrm>
            <a:prstGeom prst="roundRect">
              <a:avLst>
                <a:gd fmla="val 16667" name="adj"/>
              </a:avLst>
            </a:prstGeom>
            <a:noFill/>
            <a:ln cap="flat" cmpd="sng" w="9525">
              <a:solidFill>
                <a:srgbClr val="49ADCC"/>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nvGrpSpPr>
            <p:cNvPr id="1699" name="Google Shape;1699;p182"/>
            <p:cNvGrpSpPr/>
            <p:nvPr/>
          </p:nvGrpSpPr>
          <p:grpSpPr>
            <a:xfrm>
              <a:off x="4224640" y="3032962"/>
              <a:ext cx="577479" cy="404712"/>
              <a:chOff x="4622067" y="1799626"/>
              <a:chExt cx="1489500" cy="1104563"/>
            </a:xfrm>
          </p:grpSpPr>
          <p:grpSp>
            <p:nvGrpSpPr>
              <p:cNvPr id="1700" name="Google Shape;1700;p182"/>
              <p:cNvGrpSpPr/>
              <p:nvPr/>
            </p:nvGrpSpPr>
            <p:grpSpPr>
              <a:xfrm>
                <a:off x="4688674" y="1855821"/>
                <a:ext cx="497687" cy="706944"/>
                <a:chOff x="1068975" y="1704175"/>
                <a:chExt cx="480300" cy="929700"/>
              </a:xfrm>
            </p:grpSpPr>
            <p:sp>
              <p:nvSpPr>
                <p:cNvPr id="1701" name="Google Shape;1701;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702" name="Google Shape;1702;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703" name="Google Shape;1703;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704" name="Google Shape;1704;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705" name="Google Shape;1705;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706" name="Google Shape;1706;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707" name="Google Shape;1707;p182"/>
              <p:cNvGrpSpPr/>
              <p:nvPr/>
            </p:nvGrpSpPr>
            <p:grpSpPr>
              <a:xfrm>
                <a:off x="5519937" y="1855821"/>
                <a:ext cx="497687" cy="706944"/>
                <a:chOff x="1068975" y="1704175"/>
                <a:chExt cx="480300" cy="929700"/>
              </a:xfrm>
            </p:grpSpPr>
            <p:sp>
              <p:nvSpPr>
                <p:cNvPr id="1708" name="Google Shape;1708;p182"/>
                <p:cNvSpPr/>
                <p:nvPr/>
              </p:nvSpPr>
              <p:spPr>
                <a:xfrm>
                  <a:off x="1068975" y="1704175"/>
                  <a:ext cx="480300" cy="9297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709" name="Google Shape;1709;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710" name="Google Shape;1710;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711" name="Google Shape;1711;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712" name="Google Shape;1712;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713" name="Google Shape;1713;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grpSp>
            <p:nvGrpSpPr>
              <p:cNvPr id="1714" name="Google Shape;1714;p182"/>
              <p:cNvGrpSpPr/>
              <p:nvPr/>
            </p:nvGrpSpPr>
            <p:grpSpPr>
              <a:xfrm>
                <a:off x="5115548" y="1799626"/>
                <a:ext cx="497687" cy="798519"/>
                <a:chOff x="1068975" y="1704175"/>
                <a:chExt cx="480300" cy="929700"/>
              </a:xfrm>
            </p:grpSpPr>
            <p:sp>
              <p:nvSpPr>
                <p:cNvPr id="1715" name="Google Shape;1715;p182"/>
                <p:cNvSpPr/>
                <p:nvPr/>
              </p:nvSpPr>
              <p:spPr>
                <a:xfrm>
                  <a:off x="1068975" y="1704175"/>
                  <a:ext cx="480300" cy="929700"/>
                </a:xfrm>
                <a:prstGeom prst="roundRect">
                  <a:avLst>
                    <a:gd fmla="val 16667" name="adj"/>
                  </a:avLst>
                </a:prstGeom>
                <a:solidFill>
                  <a:schemeClr val="accent1"/>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716" name="Google Shape;1716;p182"/>
                <p:cNvCxnSpPr/>
                <p:nvPr/>
              </p:nvCxnSpPr>
              <p:spPr>
                <a:xfrm>
                  <a:off x="1068975" y="1940425"/>
                  <a:ext cx="480300" cy="0"/>
                </a:xfrm>
                <a:prstGeom prst="straightConnector1">
                  <a:avLst/>
                </a:prstGeom>
                <a:noFill/>
                <a:ln cap="flat" cmpd="sng" w="9525">
                  <a:solidFill>
                    <a:srgbClr val="1EA3B5"/>
                  </a:solidFill>
                  <a:prstDash val="solid"/>
                  <a:round/>
                  <a:headEnd len="sm" w="sm" type="none"/>
                  <a:tailEnd len="sm" w="sm" type="none"/>
                </a:ln>
              </p:spPr>
            </p:cxnSp>
            <p:cxnSp>
              <p:nvCxnSpPr>
                <p:cNvPr id="1717" name="Google Shape;1717;p182"/>
                <p:cNvCxnSpPr/>
                <p:nvPr/>
              </p:nvCxnSpPr>
              <p:spPr>
                <a:xfrm>
                  <a:off x="1175810" y="20928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718" name="Google Shape;1718;p182"/>
                <p:cNvCxnSpPr/>
                <p:nvPr/>
              </p:nvCxnSpPr>
              <p:spPr>
                <a:xfrm>
                  <a:off x="1175810" y="2169025"/>
                  <a:ext cx="281400" cy="0"/>
                </a:xfrm>
                <a:prstGeom prst="straightConnector1">
                  <a:avLst/>
                </a:prstGeom>
                <a:noFill/>
                <a:ln cap="flat" cmpd="sng" w="19050">
                  <a:solidFill>
                    <a:srgbClr val="1EA3B5"/>
                  </a:solidFill>
                  <a:prstDash val="solid"/>
                  <a:round/>
                  <a:headEnd len="sm" w="sm" type="none"/>
                  <a:tailEnd len="sm" w="sm" type="none"/>
                </a:ln>
              </p:spPr>
            </p:cxnSp>
            <p:cxnSp>
              <p:nvCxnSpPr>
                <p:cNvPr id="1719" name="Google Shape;1719;p182"/>
                <p:cNvCxnSpPr/>
                <p:nvPr/>
              </p:nvCxnSpPr>
              <p:spPr>
                <a:xfrm>
                  <a:off x="1175810" y="2245225"/>
                  <a:ext cx="281400" cy="0"/>
                </a:xfrm>
                <a:prstGeom prst="straightConnector1">
                  <a:avLst/>
                </a:prstGeom>
                <a:noFill/>
                <a:ln cap="flat" cmpd="sng" w="19050">
                  <a:solidFill>
                    <a:srgbClr val="1EA3B5"/>
                  </a:solidFill>
                  <a:prstDash val="solid"/>
                  <a:round/>
                  <a:headEnd len="sm" w="sm" type="none"/>
                  <a:tailEnd len="sm" w="sm" type="none"/>
                </a:ln>
              </p:spPr>
            </p:cxnSp>
            <p:sp>
              <p:nvSpPr>
                <p:cNvPr id="1720" name="Google Shape;1720;p182"/>
                <p:cNvSpPr/>
                <p:nvPr/>
              </p:nvSpPr>
              <p:spPr>
                <a:xfrm>
                  <a:off x="1239957" y="2378618"/>
                  <a:ext cx="137100" cy="139500"/>
                </a:xfrm>
                <a:prstGeom prst="flowChartConnector">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grpSp>
          <p:cxnSp>
            <p:nvCxnSpPr>
              <p:cNvPr id="1721" name="Google Shape;1721;p182"/>
              <p:cNvCxnSpPr/>
              <p:nvPr/>
            </p:nvCxnSpPr>
            <p:spPr>
              <a:xfrm>
                <a:off x="4622067" y="2856646"/>
                <a:ext cx="1489500" cy="0"/>
              </a:xfrm>
              <a:prstGeom prst="straightConnector1">
                <a:avLst/>
              </a:prstGeom>
              <a:noFill/>
              <a:ln cap="flat" cmpd="sng" w="28575">
                <a:solidFill>
                  <a:srgbClr val="1EA3B5"/>
                </a:solidFill>
                <a:prstDash val="solid"/>
                <a:round/>
                <a:headEnd len="sm" w="sm" type="none"/>
                <a:tailEnd len="sm" w="sm" type="none"/>
              </a:ln>
            </p:spPr>
          </p:cxnSp>
          <p:sp>
            <p:nvSpPr>
              <p:cNvPr id="1722" name="Google Shape;1722;p182"/>
              <p:cNvSpPr/>
              <p:nvPr/>
            </p:nvSpPr>
            <p:spPr>
              <a:xfrm>
                <a:off x="5226131"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723" name="Google Shape;1723;p182"/>
              <p:cNvSpPr/>
              <p:nvPr/>
            </p:nvSpPr>
            <p:spPr>
              <a:xfrm>
                <a:off x="4811710"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sp>
            <p:nvSpPr>
              <p:cNvPr id="1724" name="Google Shape;1724;p182"/>
              <p:cNvSpPr/>
              <p:nvPr/>
            </p:nvSpPr>
            <p:spPr>
              <a:xfrm>
                <a:off x="5621424" y="2822889"/>
                <a:ext cx="283800" cy="81300"/>
              </a:xfrm>
              <a:prstGeom prst="roundRect">
                <a:avLst>
                  <a:gd fmla="val 50000" name="adj"/>
                </a:avLst>
              </a:prstGeom>
              <a:solidFill>
                <a:srgbClr val="1EA3B5"/>
              </a:solidFill>
              <a:ln cap="flat" cmpd="sng" w="9525">
                <a:solidFill>
                  <a:srgbClr val="1EA3B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349"/>
                  <a:buFont typeface="Calibri"/>
                  <a:buNone/>
                </a:pPr>
                <a:r>
                  <a:t/>
                </a:r>
                <a:endParaRPr sz="1349">
                  <a:solidFill>
                    <a:schemeClr val="dk1"/>
                  </a:solidFill>
                  <a:latin typeface="Calibri"/>
                  <a:ea typeface="Calibri"/>
                  <a:cs typeface="Calibri"/>
                  <a:sym typeface="Calibri"/>
                </a:endParaRPr>
              </a:p>
            </p:txBody>
          </p:sp>
          <p:cxnSp>
            <p:nvCxnSpPr>
              <p:cNvPr id="1725" name="Google Shape;1725;p182"/>
              <p:cNvCxnSpPr>
                <a:stCxn id="1715" idx="2"/>
                <a:endCxn id="1722" idx="0"/>
              </p:cNvCxnSpPr>
              <p:nvPr/>
            </p:nvCxnSpPr>
            <p:spPr>
              <a:xfrm>
                <a:off x="5364391" y="2598145"/>
                <a:ext cx="3900" cy="224400"/>
              </a:xfrm>
              <a:prstGeom prst="straightConnector1">
                <a:avLst/>
              </a:prstGeom>
              <a:noFill/>
              <a:ln cap="flat" cmpd="sng" w="9525">
                <a:solidFill>
                  <a:srgbClr val="1EA3B5"/>
                </a:solidFill>
                <a:prstDash val="solid"/>
                <a:round/>
                <a:headEnd len="sm" w="sm" type="none"/>
                <a:tailEnd len="sm" w="sm" type="none"/>
              </a:ln>
            </p:spPr>
          </p:cxnSp>
          <p:cxnSp>
            <p:nvCxnSpPr>
              <p:cNvPr id="1726" name="Google Shape;1726;p182"/>
              <p:cNvCxnSpPr/>
              <p:nvPr/>
            </p:nvCxnSpPr>
            <p:spPr>
              <a:xfrm>
                <a:off x="5759232" y="2565566"/>
                <a:ext cx="3600" cy="251100"/>
              </a:xfrm>
              <a:prstGeom prst="straightConnector1">
                <a:avLst/>
              </a:prstGeom>
              <a:noFill/>
              <a:ln cap="flat" cmpd="sng" w="9525">
                <a:solidFill>
                  <a:srgbClr val="1EA3B5"/>
                </a:solidFill>
                <a:prstDash val="solid"/>
                <a:round/>
                <a:headEnd len="sm" w="sm" type="none"/>
                <a:tailEnd len="sm" w="sm" type="none"/>
              </a:ln>
            </p:spPr>
          </p:cxnSp>
          <p:cxnSp>
            <p:nvCxnSpPr>
              <p:cNvPr id="1727" name="Google Shape;1727;p182"/>
              <p:cNvCxnSpPr/>
              <p:nvPr/>
            </p:nvCxnSpPr>
            <p:spPr>
              <a:xfrm>
                <a:off x="4965896" y="2565566"/>
                <a:ext cx="3600" cy="251100"/>
              </a:xfrm>
              <a:prstGeom prst="straightConnector1">
                <a:avLst/>
              </a:prstGeom>
              <a:noFill/>
              <a:ln cap="flat" cmpd="sng" w="9525">
                <a:solidFill>
                  <a:srgbClr val="1EA3B5"/>
                </a:solidFill>
                <a:prstDash val="solid"/>
                <a:round/>
                <a:headEnd len="sm" w="sm" type="none"/>
                <a:tailEnd len="sm" w="sm" type="none"/>
              </a:ln>
            </p:spPr>
          </p:cxnSp>
        </p:grpSp>
      </p:grpSp>
      <p:sp>
        <p:nvSpPr>
          <p:cNvPr id="1728" name="Google Shape;1728;p182"/>
          <p:cNvSpPr/>
          <p:nvPr/>
        </p:nvSpPr>
        <p:spPr>
          <a:xfrm>
            <a:off x="2987880" y="3021293"/>
            <a:ext cx="3181800" cy="217200"/>
          </a:xfrm>
          <a:prstGeom prst="snip2DiagRect">
            <a:avLst>
              <a:gd fmla="val 0" name="adj1"/>
              <a:gd fmla="val 37276" name="adj2"/>
            </a:avLst>
          </a:pr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accent1"/>
                </a:solidFill>
                <a:latin typeface="Barlow"/>
                <a:ea typeface="Barlow"/>
                <a:cs typeface="Barlow"/>
                <a:sym typeface="Barlow"/>
              </a:rPr>
              <a:t>TLS 1.2 - Encrypted connections</a:t>
            </a:r>
            <a:endParaRPr/>
          </a:p>
        </p:txBody>
      </p:sp>
      <p:sp>
        <p:nvSpPr>
          <p:cNvPr id="1729" name="Google Shape;1729;p182"/>
          <p:cNvSpPr/>
          <p:nvPr/>
        </p:nvSpPr>
        <p:spPr>
          <a:xfrm>
            <a:off x="388625" y="131950"/>
            <a:ext cx="2099400" cy="238500"/>
          </a:xfrm>
          <a:prstGeom prst="snip2DiagRect">
            <a:avLst>
              <a:gd fmla="val 0" name="adj1"/>
              <a:gd fmla="val 38095" name="adj2"/>
            </a:avLst>
          </a:prstGeom>
          <a:solidFill>
            <a:srgbClr val="00B379"/>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100">
                <a:solidFill>
                  <a:schemeClr val="lt1"/>
                </a:solidFill>
                <a:latin typeface="Barlow"/>
                <a:ea typeface="Barlow"/>
                <a:cs typeface="Barlow"/>
                <a:sym typeface="Barlow"/>
              </a:rPr>
              <a:t>CURRENTLY PRIVATE PREVIEW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83"/>
          <p:cNvSpPr/>
          <p:nvPr/>
        </p:nvSpPr>
        <p:spPr>
          <a:xfrm>
            <a:off x="1956694" y="848063"/>
            <a:ext cx="6880200" cy="3870900"/>
          </a:xfrm>
          <a:prstGeom prst="rect">
            <a:avLst/>
          </a:prstGeom>
          <a:noFill/>
          <a:ln cap="flat" cmpd="sng" w="9525">
            <a:solidFill>
              <a:srgbClr val="6D9EEB"/>
            </a:solidFill>
            <a:prstDash val="dash"/>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descr="Related image" id="1736" name="Google Shape;1736;p183"/>
          <p:cNvPicPr preferRelativeResize="0"/>
          <p:nvPr/>
        </p:nvPicPr>
        <p:blipFill>
          <a:blip r:embed="rId3">
            <a:alphaModFix/>
          </a:blip>
          <a:stretch>
            <a:fillRect/>
          </a:stretch>
        </p:blipFill>
        <p:spPr>
          <a:xfrm>
            <a:off x="350944" y="2010566"/>
            <a:ext cx="618075" cy="618075"/>
          </a:xfrm>
          <a:prstGeom prst="rect">
            <a:avLst/>
          </a:prstGeom>
          <a:noFill/>
          <a:ln>
            <a:noFill/>
          </a:ln>
        </p:spPr>
      </p:pic>
      <p:sp>
        <p:nvSpPr>
          <p:cNvPr id="1737" name="Google Shape;1737;p183"/>
          <p:cNvSpPr/>
          <p:nvPr/>
        </p:nvSpPr>
        <p:spPr>
          <a:xfrm>
            <a:off x="6072225" y="1583475"/>
            <a:ext cx="2598000" cy="15792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38" name="Google Shape;1738;p183"/>
          <p:cNvSpPr txBox="1"/>
          <p:nvPr/>
        </p:nvSpPr>
        <p:spPr>
          <a:xfrm>
            <a:off x="483694" y="1657852"/>
            <a:ext cx="352500" cy="2727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900">
                <a:solidFill>
                  <a:srgbClr val="FFFFFF"/>
                </a:solidFill>
                <a:latin typeface="Calibri"/>
                <a:ea typeface="Calibri"/>
                <a:cs typeface="Calibri"/>
                <a:sym typeface="Calibri"/>
              </a:rPr>
              <a:t>HQ</a:t>
            </a:r>
            <a:endParaRPr b="1" sz="900">
              <a:solidFill>
                <a:srgbClr val="FFFFFF"/>
              </a:solidFill>
              <a:latin typeface="Calibri"/>
              <a:ea typeface="Calibri"/>
              <a:cs typeface="Calibri"/>
              <a:sym typeface="Calibri"/>
            </a:endParaRPr>
          </a:p>
        </p:txBody>
      </p:sp>
      <p:sp>
        <p:nvSpPr>
          <p:cNvPr id="1739" name="Google Shape;1739;p183"/>
          <p:cNvSpPr/>
          <p:nvPr/>
        </p:nvSpPr>
        <p:spPr>
          <a:xfrm>
            <a:off x="2379656" y="1785039"/>
            <a:ext cx="1005600" cy="1234500"/>
          </a:xfrm>
          <a:prstGeom prst="roundRect">
            <a:avLst>
              <a:gd fmla="val 16667" name="adj"/>
            </a:avLst>
          </a:prstGeom>
          <a:noFill/>
          <a:ln cap="flat" cmpd="sng" w="9525">
            <a:solidFill>
              <a:srgbClr val="1EA3B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740" name="Google Shape;1740;p183"/>
          <p:cNvSpPr txBox="1"/>
          <p:nvPr/>
        </p:nvSpPr>
        <p:spPr>
          <a:xfrm>
            <a:off x="6822732" y="1457231"/>
            <a:ext cx="1248000" cy="272700"/>
          </a:xfrm>
          <a:prstGeom prst="rect">
            <a:avLst/>
          </a:prstGeom>
          <a:solidFill>
            <a:schemeClr val="accent1"/>
          </a:solid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Source Sans Pro"/>
                <a:ea typeface="Source Sans Pro"/>
                <a:cs typeface="Source Sans Pro"/>
                <a:sym typeface="Source Sans Pro"/>
              </a:rPr>
              <a:t>Control  plane VNET</a:t>
            </a:r>
            <a:endParaRPr sz="1000">
              <a:solidFill>
                <a:srgbClr val="FFFFFF"/>
              </a:solidFill>
              <a:latin typeface="Source Sans Pro"/>
              <a:ea typeface="Source Sans Pro"/>
              <a:cs typeface="Source Sans Pro"/>
              <a:sym typeface="Source Sans Pro"/>
            </a:endParaRPr>
          </a:p>
        </p:txBody>
      </p:sp>
      <p:cxnSp>
        <p:nvCxnSpPr>
          <p:cNvPr id="1741" name="Google Shape;1741;p183"/>
          <p:cNvCxnSpPr>
            <a:stCxn id="1736" idx="3"/>
            <a:endCxn id="1742" idx="1"/>
          </p:cNvCxnSpPr>
          <p:nvPr/>
        </p:nvCxnSpPr>
        <p:spPr>
          <a:xfrm>
            <a:off x="969019" y="2319604"/>
            <a:ext cx="1736400" cy="600"/>
          </a:xfrm>
          <a:prstGeom prst="straightConnector1">
            <a:avLst/>
          </a:prstGeom>
          <a:noFill/>
          <a:ln cap="flat" cmpd="sng" w="9525">
            <a:solidFill>
              <a:srgbClr val="1EA3B5"/>
            </a:solidFill>
            <a:prstDash val="solid"/>
            <a:round/>
            <a:headEnd len="med" w="med" type="oval"/>
            <a:tailEnd len="med" w="med" type="oval"/>
          </a:ln>
        </p:spPr>
      </p:cxnSp>
      <p:cxnSp>
        <p:nvCxnSpPr>
          <p:cNvPr id="1743" name="Google Shape;1743;p183"/>
          <p:cNvCxnSpPr>
            <a:stCxn id="1744" idx="3"/>
            <a:endCxn id="1745" idx="1"/>
          </p:cNvCxnSpPr>
          <p:nvPr/>
        </p:nvCxnSpPr>
        <p:spPr>
          <a:xfrm>
            <a:off x="2979750" y="2320387"/>
            <a:ext cx="2917500" cy="8400"/>
          </a:xfrm>
          <a:prstGeom prst="straightConnector1">
            <a:avLst/>
          </a:prstGeom>
          <a:noFill/>
          <a:ln cap="flat" cmpd="sng" w="9525">
            <a:solidFill>
              <a:srgbClr val="1EA3B5"/>
            </a:solidFill>
            <a:prstDash val="solid"/>
            <a:round/>
            <a:headEnd len="med" w="med" type="oval"/>
            <a:tailEnd len="med" w="med" type="oval"/>
          </a:ln>
        </p:spPr>
      </p:cxnSp>
      <p:sp>
        <p:nvSpPr>
          <p:cNvPr id="1746" name="Google Shape;1746;p183"/>
          <p:cNvSpPr txBox="1"/>
          <p:nvPr/>
        </p:nvSpPr>
        <p:spPr>
          <a:xfrm>
            <a:off x="946744" y="1803488"/>
            <a:ext cx="8235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100">
                <a:solidFill>
                  <a:srgbClr val="FFFFFF"/>
                </a:solidFill>
                <a:latin typeface="Source Sans Pro"/>
                <a:ea typeface="Source Sans Pro"/>
                <a:cs typeface="Source Sans Pro"/>
                <a:sym typeface="Source Sans Pro"/>
              </a:rPr>
              <a:t>Express route</a:t>
            </a:r>
            <a:endParaRPr sz="1100">
              <a:solidFill>
                <a:srgbClr val="FFFFFF"/>
              </a:solidFill>
              <a:latin typeface="Source Sans Pro"/>
              <a:ea typeface="Source Sans Pro"/>
              <a:cs typeface="Source Sans Pro"/>
              <a:sym typeface="Source Sans Pro"/>
            </a:endParaRPr>
          </a:p>
        </p:txBody>
      </p:sp>
      <p:sp>
        <p:nvSpPr>
          <p:cNvPr id="1747" name="Google Shape;1747;p183"/>
          <p:cNvSpPr txBox="1"/>
          <p:nvPr/>
        </p:nvSpPr>
        <p:spPr>
          <a:xfrm>
            <a:off x="2655381" y="1632978"/>
            <a:ext cx="456600" cy="2793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Source Sans Pro"/>
                <a:ea typeface="Source Sans Pro"/>
                <a:cs typeface="Source Sans Pro"/>
                <a:sym typeface="Source Sans Pro"/>
              </a:rPr>
              <a:t>VNET</a:t>
            </a:r>
            <a:endParaRPr sz="1100">
              <a:solidFill>
                <a:srgbClr val="FFFFFF"/>
              </a:solidFill>
              <a:latin typeface="Source Sans Pro"/>
              <a:ea typeface="Source Sans Pro"/>
              <a:cs typeface="Source Sans Pro"/>
              <a:sym typeface="Source Sans Pro"/>
            </a:endParaRPr>
          </a:p>
        </p:txBody>
      </p:sp>
      <p:sp>
        <p:nvSpPr>
          <p:cNvPr id="1748" name="Google Shape;1748;p183"/>
          <p:cNvSpPr txBox="1"/>
          <p:nvPr/>
        </p:nvSpPr>
        <p:spPr>
          <a:xfrm>
            <a:off x="2530784" y="2438210"/>
            <a:ext cx="676800" cy="478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Source Sans Pro"/>
                <a:ea typeface="Source Sans Pro"/>
                <a:cs typeface="Source Sans Pro"/>
                <a:sym typeface="Source Sans Pro"/>
              </a:rPr>
              <a:t>Private endpoint</a:t>
            </a:r>
            <a:endParaRPr sz="900">
              <a:solidFill>
                <a:srgbClr val="FFFFFF"/>
              </a:solidFill>
              <a:latin typeface="Source Sans Pro"/>
              <a:ea typeface="Source Sans Pro"/>
              <a:cs typeface="Source Sans Pro"/>
              <a:sym typeface="Source Sans Pro"/>
            </a:endParaRPr>
          </a:p>
        </p:txBody>
      </p:sp>
      <p:sp>
        <p:nvSpPr>
          <p:cNvPr id="1749" name="Google Shape;1749;p183"/>
          <p:cNvSpPr txBox="1"/>
          <p:nvPr/>
        </p:nvSpPr>
        <p:spPr>
          <a:xfrm>
            <a:off x="99872" y="2708644"/>
            <a:ext cx="1248000" cy="163200"/>
          </a:xfrm>
          <a:prstGeom prst="rect">
            <a:avLst/>
          </a:prstGeom>
          <a:solidFill>
            <a:schemeClr val="accent1"/>
          </a:solid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216.58.76.12/28</a:t>
            </a:r>
            <a:endParaRPr b="1" sz="900">
              <a:solidFill>
                <a:srgbClr val="FFFFFF"/>
              </a:solidFill>
              <a:latin typeface="Courier New"/>
              <a:ea typeface="Courier New"/>
              <a:cs typeface="Courier New"/>
              <a:sym typeface="Courier New"/>
            </a:endParaRPr>
          </a:p>
        </p:txBody>
      </p:sp>
      <p:pic>
        <p:nvPicPr>
          <p:cNvPr descr="08_LOGO_BUG.png" id="1750" name="Google Shape;1750;p183"/>
          <p:cNvPicPr preferRelativeResize="0"/>
          <p:nvPr/>
        </p:nvPicPr>
        <p:blipFill rotWithShape="1">
          <a:blip r:embed="rId4">
            <a:alphaModFix/>
          </a:blip>
          <a:srcRect b="0" l="0" r="0" t="0"/>
          <a:stretch/>
        </p:blipFill>
        <p:spPr>
          <a:xfrm>
            <a:off x="6545155" y="1432757"/>
            <a:ext cx="284156" cy="290028"/>
          </a:xfrm>
          <a:prstGeom prst="rect">
            <a:avLst/>
          </a:prstGeom>
          <a:noFill/>
          <a:ln>
            <a:noFill/>
          </a:ln>
        </p:spPr>
      </p:pic>
      <p:pic>
        <p:nvPicPr>
          <p:cNvPr id="1751" name="Google Shape;1751;p183"/>
          <p:cNvPicPr preferRelativeResize="0"/>
          <p:nvPr/>
        </p:nvPicPr>
        <p:blipFill rotWithShape="1">
          <a:blip r:embed="rId5">
            <a:alphaModFix/>
          </a:blip>
          <a:srcRect b="0" l="0" r="0" t="0"/>
          <a:stretch/>
        </p:blipFill>
        <p:spPr>
          <a:xfrm>
            <a:off x="6635493" y="2102850"/>
            <a:ext cx="396000" cy="396000"/>
          </a:xfrm>
          <a:prstGeom prst="rect">
            <a:avLst/>
          </a:prstGeom>
          <a:noFill/>
          <a:ln>
            <a:noFill/>
          </a:ln>
        </p:spPr>
      </p:pic>
      <p:sp>
        <p:nvSpPr>
          <p:cNvPr id="1752" name="Google Shape;1752;p183"/>
          <p:cNvSpPr txBox="1"/>
          <p:nvPr/>
        </p:nvSpPr>
        <p:spPr>
          <a:xfrm>
            <a:off x="6605236" y="2549306"/>
            <a:ext cx="4566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Barlow"/>
                <a:ea typeface="Barlow"/>
                <a:cs typeface="Barlow"/>
                <a:sym typeface="Barlow"/>
              </a:rPr>
              <a:t>API Proxy</a:t>
            </a:r>
            <a:endParaRPr sz="900">
              <a:solidFill>
                <a:srgbClr val="FFFFFF"/>
              </a:solidFill>
              <a:latin typeface="Barlow"/>
              <a:ea typeface="Barlow"/>
              <a:cs typeface="Barlow"/>
              <a:sym typeface="Barlow"/>
            </a:endParaRPr>
          </a:p>
        </p:txBody>
      </p:sp>
      <p:pic>
        <p:nvPicPr>
          <p:cNvPr id="1753" name="Google Shape;1753;p183"/>
          <p:cNvPicPr preferRelativeResize="0"/>
          <p:nvPr/>
        </p:nvPicPr>
        <p:blipFill rotWithShape="1">
          <a:blip r:embed="rId6">
            <a:alphaModFix/>
          </a:blip>
          <a:srcRect b="0" l="0" r="0" t="0"/>
          <a:stretch/>
        </p:blipFill>
        <p:spPr>
          <a:xfrm>
            <a:off x="7419236" y="1733348"/>
            <a:ext cx="352580" cy="352580"/>
          </a:xfrm>
          <a:prstGeom prst="rect">
            <a:avLst/>
          </a:prstGeom>
          <a:noFill/>
          <a:ln>
            <a:noFill/>
          </a:ln>
        </p:spPr>
      </p:pic>
      <p:pic>
        <p:nvPicPr>
          <p:cNvPr id="1754" name="Google Shape;1754;p183"/>
          <p:cNvPicPr preferRelativeResize="0"/>
          <p:nvPr/>
        </p:nvPicPr>
        <p:blipFill rotWithShape="1">
          <a:blip r:embed="rId7">
            <a:alphaModFix/>
          </a:blip>
          <a:srcRect b="0" l="0" r="0" t="0"/>
          <a:stretch/>
        </p:blipFill>
        <p:spPr>
          <a:xfrm>
            <a:off x="7427494" y="2116601"/>
            <a:ext cx="352580" cy="352580"/>
          </a:xfrm>
          <a:prstGeom prst="rect">
            <a:avLst/>
          </a:prstGeom>
          <a:noFill/>
          <a:ln>
            <a:noFill/>
          </a:ln>
        </p:spPr>
      </p:pic>
      <p:sp>
        <p:nvSpPr>
          <p:cNvPr id="1755" name="Google Shape;1755;p183"/>
          <p:cNvSpPr txBox="1"/>
          <p:nvPr/>
        </p:nvSpPr>
        <p:spPr>
          <a:xfrm>
            <a:off x="7737197" y="2158677"/>
            <a:ext cx="660600" cy="279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Source Sans Pro"/>
                <a:ea typeface="Source Sans Pro"/>
                <a:cs typeface="Source Sans Pro"/>
                <a:sym typeface="Source Sans Pro"/>
              </a:rPr>
              <a:t>Webapp</a:t>
            </a:r>
            <a:endParaRPr sz="900">
              <a:solidFill>
                <a:srgbClr val="FFFFFF"/>
              </a:solidFill>
              <a:latin typeface="Source Sans Pro"/>
              <a:ea typeface="Source Sans Pro"/>
              <a:cs typeface="Source Sans Pro"/>
              <a:sym typeface="Source Sans Pro"/>
            </a:endParaRPr>
          </a:p>
        </p:txBody>
      </p:sp>
      <p:sp>
        <p:nvSpPr>
          <p:cNvPr id="1756" name="Google Shape;1756;p183"/>
          <p:cNvSpPr txBox="1"/>
          <p:nvPr/>
        </p:nvSpPr>
        <p:spPr>
          <a:xfrm>
            <a:off x="7744310" y="1782563"/>
            <a:ext cx="376800" cy="279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Source Sans Pro"/>
                <a:ea typeface="Source Sans Pro"/>
                <a:cs typeface="Source Sans Pro"/>
                <a:sym typeface="Source Sans Pro"/>
              </a:rPr>
              <a:t>Jobs</a:t>
            </a:r>
            <a:endParaRPr sz="900">
              <a:solidFill>
                <a:srgbClr val="FFFFFF"/>
              </a:solidFill>
              <a:latin typeface="Source Sans Pro"/>
              <a:ea typeface="Source Sans Pro"/>
              <a:cs typeface="Source Sans Pro"/>
              <a:sym typeface="Source Sans Pro"/>
            </a:endParaRPr>
          </a:p>
        </p:txBody>
      </p:sp>
      <p:pic>
        <p:nvPicPr>
          <p:cNvPr id="1757" name="Google Shape;1757;p183"/>
          <p:cNvPicPr preferRelativeResize="0"/>
          <p:nvPr/>
        </p:nvPicPr>
        <p:blipFill rotWithShape="1">
          <a:blip r:embed="rId8">
            <a:alphaModFix/>
          </a:blip>
          <a:srcRect b="0" l="0" r="0" t="0"/>
          <a:stretch/>
        </p:blipFill>
        <p:spPr>
          <a:xfrm>
            <a:off x="7427493" y="2527507"/>
            <a:ext cx="352580" cy="352580"/>
          </a:xfrm>
          <a:prstGeom prst="rect">
            <a:avLst/>
          </a:prstGeom>
          <a:noFill/>
          <a:ln>
            <a:noFill/>
          </a:ln>
        </p:spPr>
      </p:pic>
      <p:sp>
        <p:nvSpPr>
          <p:cNvPr id="1758" name="Google Shape;1758;p183"/>
          <p:cNvSpPr txBox="1"/>
          <p:nvPr/>
        </p:nvSpPr>
        <p:spPr>
          <a:xfrm>
            <a:off x="7734206" y="2559316"/>
            <a:ext cx="847800" cy="279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rgbClr val="FFFFFF"/>
                </a:solidFill>
                <a:latin typeface="Source Sans Pro"/>
                <a:ea typeface="Source Sans Pro"/>
                <a:cs typeface="Source Sans Pro"/>
                <a:sym typeface="Source Sans Pro"/>
              </a:rPr>
              <a:t>Cluster manager</a:t>
            </a:r>
            <a:endParaRPr sz="900">
              <a:solidFill>
                <a:srgbClr val="FFFFFF"/>
              </a:solidFill>
              <a:latin typeface="Source Sans Pro"/>
              <a:ea typeface="Source Sans Pro"/>
              <a:cs typeface="Source Sans Pro"/>
              <a:sym typeface="Source Sans Pro"/>
            </a:endParaRPr>
          </a:p>
        </p:txBody>
      </p:sp>
      <p:sp>
        <p:nvSpPr>
          <p:cNvPr id="1759" name="Google Shape;1759;p183"/>
          <p:cNvSpPr txBox="1"/>
          <p:nvPr/>
        </p:nvSpPr>
        <p:spPr>
          <a:xfrm>
            <a:off x="2610664" y="1940084"/>
            <a:ext cx="517200" cy="158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Source Sans Pro"/>
                <a:ea typeface="Source Sans Pro"/>
                <a:cs typeface="Source Sans Pro"/>
                <a:sym typeface="Source Sans Pro"/>
              </a:rPr>
              <a:t>10.1.0.1</a:t>
            </a:r>
            <a:endParaRPr sz="900">
              <a:solidFill>
                <a:srgbClr val="FFFFFF"/>
              </a:solidFill>
              <a:latin typeface="Source Sans Pro"/>
              <a:ea typeface="Source Sans Pro"/>
              <a:cs typeface="Source Sans Pro"/>
              <a:sym typeface="Source Sans Pro"/>
            </a:endParaRPr>
          </a:p>
        </p:txBody>
      </p:sp>
      <p:sp>
        <p:nvSpPr>
          <p:cNvPr id="1760" name="Google Shape;1760;p183"/>
          <p:cNvSpPr txBox="1"/>
          <p:nvPr/>
        </p:nvSpPr>
        <p:spPr>
          <a:xfrm>
            <a:off x="5805157" y="1921153"/>
            <a:ext cx="517200" cy="158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Source Sans Pro"/>
                <a:ea typeface="Source Sans Pro"/>
                <a:cs typeface="Source Sans Pro"/>
                <a:sym typeface="Source Sans Pro"/>
              </a:rPr>
              <a:t>10.2.0.10</a:t>
            </a:r>
            <a:endParaRPr sz="800">
              <a:solidFill>
                <a:srgbClr val="FFFFFF"/>
              </a:solidFill>
              <a:latin typeface="Source Sans Pro"/>
              <a:ea typeface="Source Sans Pro"/>
              <a:cs typeface="Source Sans Pro"/>
              <a:sym typeface="Source Sans Pro"/>
            </a:endParaRPr>
          </a:p>
        </p:txBody>
      </p:sp>
      <p:sp>
        <p:nvSpPr>
          <p:cNvPr id="1761" name="Google Shape;1761;p183"/>
          <p:cNvSpPr txBox="1"/>
          <p:nvPr/>
        </p:nvSpPr>
        <p:spPr>
          <a:xfrm>
            <a:off x="5586188" y="2552559"/>
            <a:ext cx="1005600" cy="2727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Source Sans Pro"/>
                <a:ea typeface="Source Sans Pro"/>
                <a:cs typeface="Source Sans Pro"/>
                <a:sym typeface="Source Sans Pro"/>
              </a:rPr>
              <a:t>Private Link Service endpoint</a:t>
            </a:r>
            <a:endParaRPr sz="900">
              <a:solidFill>
                <a:srgbClr val="FFFFFF"/>
              </a:solidFill>
              <a:latin typeface="Source Sans Pro"/>
              <a:ea typeface="Source Sans Pro"/>
              <a:cs typeface="Source Sans Pro"/>
              <a:sym typeface="Source Sans Pro"/>
            </a:endParaRPr>
          </a:p>
        </p:txBody>
      </p:sp>
      <p:cxnSp>
        <p:nvCxnSpPr>
          <p:cNvPr id="1762" name="Google Shape;1762;p183"/>
          <p:cNvCxnSpPr>
            <a:stCxn id="1753" idx="1"/>
            <a:endCxn id="1751" idx="3"/>
          </p:cNvCxnSpPr>
          <p:nvPr/>
        </p:nvCxnSpPr>
        <p:spPr>
          <a:xfrm flipH="1">
            <a:off x="7031636" y="1909638"/>
            <a:ext cx="387600" cy="391200"/>
          </a:xfrm>
          <a:prstGeom prst="curvedConnector3">
            <a:avLst>
              <a:gd fmla="val 50009" name="adj1"/>
            </a:avLst>
          </a:prstGeom>
          <a:noFill/>
          <a:ln cap="flat" cmpd="sng" w="9525">
            <a:solidFill>
              <a:srgbClr val="1EA3B5"/>
            </a:solidFill>
            <a:prstDash val="solid"/>
            <a:round/>
            <a:headEnd len="med" w="med" type="none"/>
            <a:tailEnd len="med" w="med" type="none"/>
          </a:ln>
        </p:spPr>
      </p:cxnSp>
      <p:cxnSp>
        <p:nvCxnSpPr>
          <p:cNvPr id="1763" name="Google Shape;1763;p183"/>
          <p:cNvCxnSpPr>
            <a:stCxn id="1757" idx="1"/>
            <a:endCxn id="1751" idx="3"/>
          </p:cNvCxnSpPr>
          <p:nvPr/>
        </p:nvCxnSpPr>
        <p:spPr>
          <a:xfrm rot="10800000">
            <a:off x="7031493" y="2300897"/>
            <a:ext cx="396000" cy="402900"/>
          </a:xfrm>
          <a:prstGeom prst="curvedConnector3">
            <a:avLst>
              <a:gd fmla="val 50000" name="adj1"/>
            </a:avLst>
          </a:prstGeom>
          <a:noFill/>
          <a:ln cap="flat" cmpd="sng" w="9525">
            <a:solidFill>
              <a:srgbClr val="1EA3B5"/>
            </a:solidFill>
            <a:prstDash val="solid"/>
            <a:round/>
            <a:headEnd len="med" w="med" type="none"/>
            <a:tailEnd len="med" w="med" type="none"/>
          </a:ln>
        </p:spPr>
      </p:cxnSp>
      <p:cxnSp>
        <p:nvCxnSpPr>
          <p:cNvPr id="1764" name="Google Shape;1764;p183"/>
          <p:cNvCxnSpPr>
            <a:stCxn id="1751" idx="3"/>
            <a:endCxn id="1754" idx="1"/>
          </p:cNvCxnSpPr>
          <p:nvPr/>
        </p:nvCxnSpPr>
        <p:spPr>
          <a:xfrm flipH="1" rot="10800000">
            <a:off x="7031493" y="2292750"/>
            <a:ext cx="396000" cy="8100"/>
          </a:xfrm>
          <a:prstGeom prst="straightConnector1">
            <a:avLst/>
          </a:prstGeom>
          <a:noFill/>
          <a:ln cap="flat" cmpd="sng" w="9525">
            <a:solidFill>
              <a:srgbClr val="1EA3B5"/>
            </a:solidFill>
            <a:prstDash val="solid"/>
            <a:round/>
            <a:headEnd len="med" w="med" type="none"/>
            <a:tailEnd len="med" w="med" type="none"/>
          </a:ln>
        </p:spPr>
      </p:cxnSp>
      <p:cxnSp>
        <p:nvCxnSpPr>
          <p:cNvPr id="1765" name="Google Shape;1765;p183"/>
          <p:cNvCxnSpPr/>
          <p:nvPr/>
        </p:nvCxnSpPr>
        <p:spPr>
          <a:xfrm>
            <a:off x="6267026" y="2331485"/>
            <a:ext cx="251700" cy="0"/>
          </a:xfrm>
          <a:prstGeom prst="straightConnector1">
            <a:avLst/>
          </a:prstGeom>
          <a:noFill/>
          <a:ln cap="flat" cmpd="sng" w="9525">
            <a:solidFill>
              <a:srgbClr val="1EA3B5"/>
            </a:solidFill>
            <a:prstDash val="solid"/>
            <a:round/>
            <a:headEnd len="med" w="med" type="none"/>
            <a:tailEnd len="med" w="med" type="none"/>
          </a:ln>
        </p:spPr>
      </p:cxnSp>
      <p:sp>
        <p:nvSpPr>
          <p:cNvPr id="1766" name="Google Shape;1766;p183"/>
          <p:cNvSpPr txBox="1"/>
          <p:nvPr/>
        </p:nvSpPr>
        <p:spPr>
          <a:xfrm>
            <a:off x="7241550" y="911306"/>
            <a:ext cx="1595400" cy="279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000">
                <a:solidFill>
                  <a:srgbClr val="FFFFFF"/>
                </a:solidFill>
                <a:latin typeface="Source Sans Pro"/>
                <a:ea typeface="Source Sans Pro"/>
                <a:cs typeface="Source Sans Pro"/>
                <a:sym typeface="Source Sans Pro"/>
              </a:rPr>
              <a:t>Azure private network</a:t>
            </a:r>
            <a:endParaRPr sz="1000">
              <a:solidFill>
                <a:srgbClr val="FFFFFF"/>
              </a:solidFill>
              <a:latin typeface="Source Sans Pro"/>
              <a:ea typeface="Source Sans Pro"/>
              <a:cs typeface="Source Sans Pro"/>
              <a:sym typeface="Source Sans Pro"/>
            </a:endParaRPr>
          </a:p>
        </p:txBody>
      </p:sp>
      <p:pic>
        <p:nvPicPr>
          <p:cNvPr descr="Azure Private Link | StarWind Blog" id="1744" name="Google Shape;1744;p183"/>
          <p:cNvPicPr preferRelativeResize="0"/>
          <p:nvPr/>
        </p:nvPicPr>
        <p:blipFill>
          <a:blip r:embed="rId9">
            <a:alphaModFix/>
          </a:blip>
          <a:stretch>
            <a:fillRect/>
          </a:stretch>
        </p:blipFill>
        <p:spPr>
          <a:xfrm>
            <a:off x="2728425" y="2194725"/>
            <a:ext cx="251325" cy="251325"/>
          </a:xfrm>
          <a:prstGeom prst="rect">
            <a:avLst/>
          </a:prstGeom>
          <a:noFill/>
          <a:ln>
            <a:noFill/>
          </a:ln>
        </p:spPr>
      </p:pic>
      <p:pic>
        <p:nvPicPr>
          <p:cNvPr id="1745" name="Google Shape;1745;p183"/>
          <p:cNvPicPr preferRelativeResize="0"/>
          <p:nvPr/>
        </p:nvPicPr>
        <p:blipFill>
          <a:blip r:embed="rId10">
            <a:alphaModFix/>
          </a:blip>
          <a:stretch>
            <a:fillRect/>
          </a:stretch>
        </p:blipFill>
        <p:spPr>
          <a:xfrm>
            <a:off x="5897364" y="2149649"/>
            <a:ext cx="358200" cy="358200"/>
          </a:xfrm>
          <a:prstGeom prst="rect">
            <a:avLst/>
          </a:prstGeom>
          <a:noFill/>
          <a:ln>
            <a:noFill/>
          </a:ln>
        </p:spPr>
      </p:pic>
      <p:grpSp>
        <p:nvGrpSpPr>
          <p:cNvPr id="1767" name="Google Shape;1767;p183"/>
          <p:cNvGrpSpPr/>
          <p:nvPr/>
        </p:nvGrpSpPr>
        <p:grpSpPr>
          <a:xfrm>
            <a:off x="2869184" y="2825259"/>
            <a:ext cx="3219804" cy="1697953"/>
            <a:chOff x="3825578" y="3767013"/>
            <a:chExt cx="4293072" cy="2263938"/>
          </a:xfrm>
        </p:grpSpPr>
        <p:sp>
          <p:nvSpPr>
            <p:cNvPr id="1768" name="Google Shape;1768;p183"/>
            <p:cNvSpPr/>
            <p:nvPr/>
          </p:nvSpPr>
          <p:spPr>
            <a:xfrm>
              <a:off x="4564825" y="4217000"/>
              <a:ext cx="5280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Ver</a:t>
              </a:r>
              <a:endParaRPr sz="800">
                <a:solidFill>
                  <a:srgbClr val="FFFFFF"/>
                </a:solidFill>
                <a:latin typeface="Barlow Light"/>
                <a:ea typeface="Barlow Light"/>
                <a:cs typeface="Barlow Light"/>
                <a:sym typeface="Barlow Light"/>
              </a:endParaRPr>
            </a:p>
          </p:txBody>
        </p:sp>
        <p:sp>
          <p:nvSpPr>
            <p:cNvPr id="1769" name="Google Shape;1769;p183"/>
            <p:cNvSpPr/>
            <p:nvPr/>
          </p:nvSpPr>
          <p:spPr>
            <a:xfrm>
              <a:off x="5092825" y="4217000"/>
              <a:ext cx="6087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Class</a:t>
              </a:r>
              <a:endParaRPr sz="800">
                <a:solidFill>
                  <a:srgbClr val="FFFFFF"/>
                </a:solidFill>
                <a:latin typeface="Barlow Light"/>
                <a:ea typeface="Barlow Light"/>
                <a:cs typeface="Barlow Light"/>
                <a:sym typeface="Barlow Light"/>
              </a:endParaRPr>
            </a:p>
          </p:txBody>
        </p:sp>
        <p:sp>
          <p:nvSpPr>
            <p:cNvPr id="1770" name="Google Shape;1770;p183"/>
            <p:cNvSpPr/>
            <p:nvPr/>
          </p:nvSpPr>
          <p:spPr>
            <a:xfrm>
              <a:off x="5702276" y="4222250"/>
              <a:ext cx="15600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Flow label</a:t>
              </a:r>
              <a:endParaRPr sz="800">
                <a:solidFill>
                  <a:srgbClr val="FFFFFF"/>
                </a:solidFill>
                <a:latin typeface="Barlow Light"/>
                <a:ea typeface="Barlow Light"/>
                <a:cs typeface="Barlow Light"/>
                <a:sym typeface="Barlow Light"/>
              </a:endParaRPr>
            </a:p>
          </p:txBody>
        </p:sp>
        <p:sp>
          <p:nvSpPr>
            <p:cNvPr id="1771" name="Google Shape;1771;p183"/>
            <p:cNvSpPr/>
            <p:nvPr/>
          </p:nvSpPr>
          <p:spPr>
            <a:xfrm>
              <a:off x="4551275" y="5530900"/>
              <a:ext cx="2711100" cy="4776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IPV4 PAYLOAD (actual packet)</a:t>
              </a:r>
              <a:endParaRPr sz="800">
                <a:solidFill>
                  <a:srgbClr val="FFFFFF"/>
                </a:solidFill>
                <a:latin typeface="Barlow Light"/>
                <a:ea typeface="Barlow Light"/>
                <a:cs typeface="Barlow Light"/>
                <a:sym typeface="Barlow Light"/>
              </a:endParaRPr>
            </a:p>
          </p:txBody>
        </p:sp>
        <p:grpSp>
          <p:nvGrpSpPr>
            <p:cNvPr id="1772" name="Google Shape;1772;p183"/>
            <p:cNvGrpSpPr/>
            <p:nvPr/>
          </p:nvGrpSpPr>
          <p:grpSpPr>
            <a:xfrm>
              <a:off x="3825578" y="3767013"/>
              <a:ext cx="4293072" cy="2263938"/>
              <a:chOff x="3825578" y="3767013"/>
              <a:chExt cx="4293072" cy="2263938"/>
            </a:xfrm>
          </p:grpSpPr>
          <p:grpSp>
            <p:nvGrpSpPr>
              <p:cNvPr id="1773" name="Google Shape;1773;p183"/>
              <p:cNvGrpSpPr/>
              <p:nvPr/>
            </p:nvGrpSpPr>
            <p:grpSpPr>
              <a:xfrm>
                <a:off x="4551275" y="4222250"/>
                <a:ext cx="2711700" cy="1808700"/>
                <a:chOff x="4551275" y="4222250"/>
                <a:chExt cx="2711700" cy="1808700"/>
              </a:xfrm>
            </p:grpSpPr>
            <p:sp>
              <p:nvSpPr>
                <p:cNvPr id="1774" name="Google Shape;1774;p183"/>
                <p:cNvSpPr/>
                <p:nvPr/>
              </p:nvSpPr>
              <p:spPr>
                <a:xfrm>
                  <a:off x="4551275" y="4222250"/>
                  <a:ext cx="2711100" cy="1808700"/>
                </a:xfrm>
                <a:prstGeom prst="rect">
                  <a:avLst/>
                </a:prstGeom>
                <a:noFill/>
                <a:ln cap="flat" cmpd="sng" w="19050">
                  <a:solidFill>
                    <a:srgbClr val="3C78D8"/>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800">
                    <a:solidFill>
                      <a:srgbClr val="FFFFFF"/>
                    </a:solidFill>
                    <a:latin typeface="Barlow Light"/>
                    <a:ea typeface="Barlow Light"/>
                    <a:cs typeface="Barlow Light"/>
                    <a:sym typeface="Barlow Light"/>
                  </a:endParaRPr>
                </a:p>
              </p:txBody>
            </p:sp>
            <p:sp>
              <p:nvSpPr>
                <p:cNvPr id="1775" name="Google Shape;1775;p183"/>
                <p:cNvSpPr/>
                <p:nvPr/>
              </p:nvSpPr>
              <p:spPr>
                <a:xfrm>
                  <a:off x="4551275" y="5209050"/>
                  <a:ext cx="27111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Destination V6 address (load balancer IP)</a:t>
                  </a:r>
                  <a:endParaRPr sz="800">
                    <a:solidFill>
                      <a:srgbClr val="FFFFFF"/>
                    </a:solidFill>
                    <a:latin typeface="Barlow Light"/>
                    <a:ea typeface="Barlow Light"/>
                    <a:cs typeface="Barlow Light"/>
                    <a:sym typeface="Barlow Light"/>
                  </a:endParaRPr>
                </a:p>
              </p:txBody>
            </p:sp>
            <p:sp>
              <p:nvSpPr>
                <p:cNvPr id="1776" name="Google Shape;1776;p183"/>
                <p:cNvSpPr/>
                <p:nvPr/>
              </p:nvSpPr>
              <p:spPr>
                <a:xfrm>
                  <a:off x="4551275" y="4887198"/>
                  <a:ext cx="2711100" cy="335100"/>
                </a:xfrm>
                <a:prstGeom prst="rect">
                  <a:avLst/>
                </a:prstGeom>
                <a:noFill/>
                <a:ln cap="flat" cmpd="sng" w="19050">
                  <a:solidFill>
                    <a:srgbClr val="00FFFF"/>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00FFFF"/>
                      </a:solidFill>
                      <a:latin typeface="Barlow Light"/>
                      <a:ea typeface="Barlow Light"/>
                      <a:cs typeface="Barlow Light"/>
                      <a:sym typeface="Barlow Light"/>
                    </a:rPr>
                    <a:t>Source V6 address (private endpoint id)</a:t>
                  </a:r>
                  <a:endParaRPr sz="800">
                    <a:solidFill>
                      <a:srgbClr val="00FFFF"/>
                    </a:solidFill>
                    <a:latin typeface="Barlow Light"/>
                    <a:ea typeface="Barlow Light"/>
                    <a:cs typeface="Barlow Light"/>
                    <a:sym typeface="Barlow Light"/>
                  </a:endParaRPr>
                </a:p>
              </p:txBody>
            </p:sp>
            <p:sp>
              <p:nvSpPr>
                <p:cNvPr id="1777" name="Google Shape;1777;p183"/>
                <p:cNvSpPr/>
                <p:nvPr/>
              </p:nvSpPr>
              <p:spPr>
                <a:xfrm>
                  <a:off x="4551275" y="4552100"/>
                  <a:ext cx="13410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Payload length</a:t>
                  </a:r>
                  <a:endParaRPr sz="800">
                    <a:solidFill>
                      <a:srgbClr val="FFFFFF"/>
                    </a:solidFill>
                    <a:latin typeface="Barlow Light"/>
                    <a:ea typeface="Barlow Light"/>
                    <a:cs typeface="Barlow Light"/>
                    <a:sym typeface="Barlow Light"/>
                  </a:endParaRPr>
                </a:p>
              </p:txBody>
            </p:sp>
            <p:sp>
              <p:nvSpPr>
                <p:cNvPr id="1778" name="Google Shape;1778;p183"/>
                <p:cNvSpPr/>
                <p:nvPr/>
              </p:nvSpPr>
              <p:spPr>
                <a:xfrm>
                  <a:off x="6573575" y="4552100"/>
                  <a:ext cx="6894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Hops</a:t>
                  </a:r>
                  <a:endParaRPr sz="800">
                    <a:solidFill>
                      <a:srgbClr val="FFFFFF"/>
                    </a:solidFill>
                    <a:latin typeface="Barlow Light"/>
                    <a:ea typeface="Barlow Light"/>
                    <a:cs typeface="Barlow Light"/>
                    <a:sym typeface="Barlow Light"/>
                  </a:endParaRPr>
                </a:p>
              </p:txBody>
            </p:sp>
            <p:sp>
              <p:nvSpPr>
                <p:cNvPr id="1779" name="Google Shape;1779;p183"/>
                <p:cNvSpPr/>
                <p:nvPr/>
              </p:nvSpPr>
              <p:spPr>
                <a:xfrm>
                  <a:off x="5887775" y="4552100"/>
                  <a:ext cx="689400" cy="335100"/>
                </a:xfrm>
                <a:prstGeom prst="rect">
                  <a:avLst/>
                </a:prstGeom>
                <a:noFill/>
                <a:ln cap="flat" cmpd="sng" w="9525">
                  <a:solidFill>
                    <a:schemeClr val="dk2"/>
                  </a:solidFill>
                  <a:prstDash val="solid"/>
                  <a:round/>
                  <a:headEnd len="sm" w="sm" type="none"/>
                  <a:tailEnd len="sm" w="sm" type="none"/>
                </a:ln>
              </p:spPr>
              <p:txBody>
                <a:bodyPr anchorCtr="0" anchor="ctr" bIns="68575" lIns="68575" spcFirstLastPara="1" rIns="68575" wrap="square" tIns="68575">
                  <a:noAutofit/>
                </a:bodyPr>
                <a:lstStyle/>
                <a:p>
                  <a:pPr indent="0" lvl="0" marL="0" rtl="0" algn="ctr">
                    <a:spcBef>
                      <a:spcPts val="0"/>
                    </a:spcBef>
                    <a:spcAft>
                      <a:spcPts val="0"/>
                    </a:spcAft>
                    <a:buNone/>
                  </a:pPr>
                  <a:r>
                    <a:rPr lang="en" sz="800">
                      <a:solidFill>
                        <a:srgbClr val="FFFFFF"/>
                      </a:solidFill>
                      <a:latin typeface="Barlow Light"/>
                      <a:ea typeface="Barlow Light"/>
                      <a:cs typeface="Barlow Light"/>
                      <a:sym typeface="Barlow Light"/>
                    </a:rPr>
                    <a:t>Next hdr</a:t>
                  </a:r>
                  <a:endParaRPr sz="800">
                    <a:solidFill>
                      <a:srgbClr val="FFFFFF"/>
                    </a:solidFill>
                    <a:latin typeface="Barlow Light"/>
                    <a:ea typeface="Barlow Light"/>
                    <a:cs typeface="Barlow Light"/>
                    <a:sym typeface="Barlow Light"/>
                  </a:endParaRPr>
                </a:p>
              </p:txBody>
            </p:sp>
          </p:grpSp>
          <p:cxnSp>
            <p:nvCxnSpPr>
              <p:cNvPr id="1780" name="Google Shape;1780;p183"/>
              <p:cNvCxnSpPr>
                <a:stCxn id="1748" idx="2"/>
                <a:endCxn id="1776" idx="1"/>
              </p:cNvCxnSpPr>
              <p:nvPr/>
            </p:nvCxnSpPr>
            <p:spPr>
              <a:xfrm flipH="1" rot="-5400000">
                <a:off x="3605678" y="4109247"/>
                <a:ext cx="1165500" cy="725700"/>
              </a:xfrm>
              <a:prstGeom prst="curvedConnector2">
                <a:avLst/>
              </a:prstGeom>
              <a:noFill/>
              <a:ln cap="flat" cmpd="sng" w="19050">
                <a:solidFill>
                  <a:srgbClr val="FFFFFF"/>
                </a:solidFill>
                <a:prstDash val="solid"/>
                <a:round/>
                <a:headEnd len="med" w="med" type="none"/>
                <a:tailEnd len="med" w="med" type="stealth"/>
              </a:ln>
            </p:spPr>
          </p:cxnSp>
          <p:cxnSp>
            <p:nvCxnSpPr>
              <p:cNvPr id="1781" name="Google Shape;1781;p183"/>
              <p:cNvCxnSpPr>
                <a:stCxn id="1761" idx="2"/>
                <a:endCxn id="1776" idx="3"/>
              </p:cNvCxnSpPr>
              <p:nvPr/>
            </p:nvCxnSpPr>
            <p:spPr>
              <a:xfrm rot="5400000">
                <a:off x="7046600" y="3982563"/>
                <a:ext cx="1287600" cy="856500"/>
              </a:xfrm>
              <a:prstGeom prst="curvedConnector2">
                <a:avLst/>
              </a:prstGeom>
              <a:noFill/>
              <a:ln cap="flat" cmpd="sng" w="19050">
                <a:solidFill>
                  <a:srgbClr val="FFFFFF"/>
                </a:solidFill>
                <a:prstDash val="solid"/>
                <a:round/>
                <a:headEnd len="med" w="med" type="stealth"/>
                <a:tailEnd len="med" w="med" type="none"/>
              </a:ln>
            </p:spPr>
          </p:cxnSp>
        </p:grpSp>
      </p:grpSp>
      <p:grpSp>
        <p:nvGrpSpPr>
          <p:cNvPr id="1782" name="Google Shape;1782;p183"/>
          <p:cNvGrpSpPr/>
          <p:nvPr/>
        </p:nvGrpSpPr>
        <p:grpSpPr>
          <a:xfrm>
            <a:off x="6174919" y="2828606"/>
            <a:ext cx="1317150" cy="1130063"/>
            <a:chOff x="8233225" y="3771475"/>
            <a:chExt cx="1756200" cy="1506750"/>
          </a:xfrm>
        </p:grpSpPr>
        <p:cxnSp>
          <p:nvCxnSpPr>
            <p:cNvPr id="1783" name="Google Shape;1783;p183"/>
            <p:cNvCxnSpPr>
              <a:stCxn id="1752" idx="2"/>
            </p:cNvCxnSpPr>
            <p:nvPr/>
          </p:nvCxnSpPr>
          <p:spPr>
            <a:xfrm>
              <a:off x="9111382" y="3771475"/>
              <a:ext cx="0" cy="934800"/>
            </a:xfrm>
            <a:prstGeom prst="straightConnector1">
              <a:avLst/>
            </a:prstGeom>
            <a:noFill/>
            <a:ln cap="flat" cmpd="sng" w="19050">
              <a:solidFill>
                <a:srgbClr val="FFFFFF"/>
              </a:solidFill>
              <a:prstDash val="solid"/>
              <a:round/>
              <a:headEnd len="med" w="med" type="none"/>
              <a:tailEnd len="med" w="med" type="stealth"/>
            </a:ln>
          </p:spPr>
        </p:cxnSp>
        <p:sp>
          <p:nvSpPr>
            <p:cNvPr id="1784" name="Google Shape;1784;p183"/>
            <p:cNvSpPr txBox="1"/>
            <p:nvPr/>
          </p:nvSpPr>
          <p:spPr>
            <a:xfrm>
              <a:off x="8233225" y="4740925"/>
              <a:ext cx="1756200" cy="5373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900">
                  <a:solidFill>
                    <a:srgbClr val="FFFFFF"/>
                  </a:solidFill>
                  <a:latin typeface="Barlow"/>
                  <a:ea typeface="Barlow"/>
                  <a:cs typeface="Barlow"/>
                  <a:sym typeface="Barlow"/>
                </a:rPr>
                <a:t>Validate that endpoint id matches workspace id</a:t>
              </a:r>
              <a:endParaRPr sz="900">
                <a:solidFill>
                  <a:srgbClr val="FFFFFF"/>
                </a:solidFill>
                <a:latin typeface="Barlow"/>
                <a:ea typeface="Barlow"/>
                <a:cs typeface="Barlow"/>
                <a:sym typeface="Barlow"/>
              </a:endParaRPr>
            </a:p>
          </p:txBody>
        </p:sp>
      </p:grpSp>
      <p:sp>
        <p:nvSpPr>
          <p:cNvPr id="1785" name="Google Shape;1785;p183"/>
          <p:cNvSpPr txBox="1"/>
          <p:nvPr>
            <p:ph idx="4294967295" type="title"/>
          </p:nvPr>
        </p:nvSpPr>
        <p:spPr>
          <a:xfrm>
            <a:off x="99881" y="0"/>
            <a:ext cx="6627000" cy="780000"/>
          </a:xfrm>
          <a:prstGeom prst="rect">
            <a:avLst/>
          </a:prstGeom>
        </p:spPr>
        <p:txBody>
          <a:bodyPr anchorCtr="0" anchor="ctr" bIns="34275" lIns="0" spcFirstLastPara="1" rIns="0" wrap="square" tIns="34275">
            <a:noAutofit/>
          </a:bodyPr>
          <a:lstStyle/>
          <a:p>
            <a:pPr indent="0" lvl="0" marL="0" rtl="0" algn="l">
              <a:spcBef>
                <a:spcPts val="0"/>
              </a:spcBef>
              <a:spcAft>
                <a:spcPts val="0"/>
              </a:spcAft>
              <a:buNone/>
            </a:pPr>
            <a:r>
              <a:rPr lang="en">
                <a:solidFill>
                  <a:srgbClr val="FFFFFF"/>
                </a:solidFill>
              </a:rPr>
              <a:t>Azure Native Private link </a:t>
            </a:r>
            <a:endParaRPr>
              <a:solidFill>
                <a:srgbClr val="FFFFFF"/>
              </a:solidFill>
            </a:endParaRPr>
          </a:p>
        </p:txBody>
      </p:sp>
      <p:grpSp>
        <p:nvGrpSpPr>
          <p:cNvPr id="1786" name="Google Shape;1786;p183"/>
          <p:cNvGrpSpPr/>
          <p:nvPr/>
        </p:nvGrpSpPr>
        <p:grpSpPr>
          <a:xfrm>
            <a:off x="6833381" y="3958763"/>
            <a:ext cx="2166750" cy="1093950"/>
            <a:chOff x="9111175" y="5278350"/>
            <a:chExt cx="2889000" cy="1458600"/>
          </a:xfrm>
        </p:grpSpPr>
        <p:sp>
          <p:nvSpPr>
            <p:cNvPr id="1787" name="Google Shape;1787;p183"/>
            <p:cNvSpPr/>
            <p:nvPr/>
          </p:nvSpPr>
          <p:spPr>
            <a:xfrm>
              <a:off x="9872875" y="5802150"/>
              <a:ext cx="2127300" cy="934800"/>
            </a:xfrm>
            <a:prstGeom prst="snip2DiagRect">
              <a:avLst>
                <a:gd fmla="val 0" name="adj1"/>
                <a:gd fmla="val 16667" name="adj2"/>
              </a:avLst>
            </a:prstGeom>
            <a:solidFill>
              <a:schemeClr val="accent1"/>
            </a:solidFill>
            <a:ln cap="flat" cmpd="sng" w="2857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FF9900"/>
                  </a:solidFill>
                </a:rPr>
                <a:t>Third party vendors can’t do this </a:t>
              </a:r>
              <a:endParaRPr sz="1100">
                <a:solidFill>
                  <a:srgbClr val="FF9900"/>
                </a:solidFill>
              </a:endParaRPr>
            </a:p>
          </p:txBody>
        </p:sp>
        <p:cxnSp>
          <p:nvCxnSpPr>
            <p:cNvPr id="1788" name="Google Shape;1788;p183"/>
            <p:cNvCxnSpPr>
              <a:stCxn id="1787" idx="2"/>
              <a:endCxn id="1784" idx="2"/>
            </p:cNvCxnSpPr>
            <p:nvPr/>
          </p:nvCxnSpPr>
          <p:spPr>
            <a:xfrm rot="10800000">
              <a:off x="9111175" y="5278350"/>
              <a:ext cx="761700" cy="991200"/>
            </a:xfrm>
            <a:prstGeom prst="curvedConnector2">
              <a:avLst/>
            </a:prstGeom>
            <a:noFill/>
            <a:ln cap="flat" cmpd="sng" w="19050">
              <a:solidFill>
                <a:srgbClr val="FFFFFF"/>
              </a:solidFill>
              <a:prstDash val="solid"/>
              <a:round/>
              <a:headEnd len="med" w="med" type="stealth"/>
              <a:tailEnd len="med" w="med"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2" name="Shape 1792"/>
        <p:cNvGrpSpPr/>
        <p:nvPr/>
      </p:nvGrpSpPr>
      <p:grpSpPr>
        <a:xfrm>
          <a:off x="0" y="0"/>
          <a:ext cx="0" cy="0"/>
          <a:chOff x="0" y="0"/>
          <a:chExt cx="0" cy="0"/>
        </a:xfrm>
      </p:grpSpPr>
      <p:sp>
        <p:nvSpPr>
          <p:cNvPr id="1793" name="Google Shape;1793;p184"/>
          <p:cNvSpPr txBox="1"/>
          <p:nvPr>
            <p:ph type="title"/>
          </p:nvPr>
        </p:nvSpPr>
        <p:spPr>
          <a:xfrm>
            <a:off x="873296" y="1889412"/>
            <a:ext cx="7397400" cy="1065900"/>
          </a:xfrm>
          <a:prstGeom prst="rect">
            <a:avLst/>
          </a:prstGeom>
          <a:noFill/>
          <a:ln>
            <a:noFill/>
          </a:ln>
        </p:spPr>
        <p:txBody>
          <a:bodyPr anchorCtr="0" anchor="b" bIns="134450" lIns="0" spcFirstLastPara="1" rIns="0" wrap="square" tIns="0">
            <a:noAutofit/>
          </a:bodyPr>
          <a:lstStyle/>
          <a:p>
            <a:pPr indent="0" lvl="0" marL="0" rtl="0" algn="ctr">
              <a:spcBef>
                <a:spcPts val="600"/>
              </a:spcBef>
              <a:spcAft>
                <a:spcPts val="0"/>
              </a:spcAft>
              <a:buClr>
                <a:srgbClr val="000000"/>
              </a:buClr>
              <a:buSzPts val="3000"/>
              <a:buFont typeface="Arial"/>
              <a:buNone/>
            </a:pPr>
            <a:r>
              <a:rPr lang="en" sz="5000"/>
              <a:t>Thank You</a:t>
            </a:r>
            <a:endParaRPr sz="5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56"/>
          <p:cNvSpPr txBox="1"/>
          <p:nvPr>
            <p:ph idx="4294967295" type="body"/>
          </p:nvPr>
        </p:nvSpPr>
        <p:spPr>
          <a:xfrm>
            <a:off x="203225" y="1315650"/>
            <a:ext cx="8843400" cy="3129300"/>
          </a:xfrm>
          <a:prstGeom prst="rect">
            <a:avLst/>
          </a:prstGeom>
        </p:spPr>
        <p:txBody>
          <a:bodyPr anchorCtr="0" anchor="t" bIns="67225" lIns="0" spcFirstLastPara="1" rIns="107575" wrap="square" tIns="67225">
            <a:noAutofit/>
          </a:bodyPr>
          <a:lstStyle/>
          <a:p>
            <a:pPr indent="-349250" lvl="0" marL="457200" rtl="0" algn="l">
              <a:lnSpc>
                <a:spcPct val="115000"/>
              </a:lnSpc>
              <a:spcBef>
                <a:spcPts val="0"/>
              </a:spcBef>
              <a:spcAft>
                <a:spcPts val="0"/>
              </a:spcAft>
              <a:buSzPts val="1900"/>
              <a:buChar char="●"/>
            </a:pPr>
            <a:r>
              <a:rPr lang="en" sz="2100"/>
              <a:t>Introductions &amp; What’s New in Azure Databricks </a:t>
            </a:r>
            <a:endParaRPr sz="2100"/>
          </a:p>
          <a:p>
            <a:pPr indent="-349250" lvl="0" marL="457200" rtl="0" algn="l">
              <a:lnSpc>
                <a:spcPct val="115000"/>
              </a:lnSpc>
              <a:spcBef>
                <a:spcPts val="0"/>
              </a:spcBef>
              <a:spcAft>
                <a:spcPts val="0"/>
              </a:spcAft>
              <a:buSzPts val="1900"/>
              <a:buChar char="●"/>
            </a:pPr>
            <a:r>
              <a:rPr lang="en" sz="2100"/>
              <a:t>Modern Data Architecture with Azure Databricks &amp; Synapse</a:t>
            </a:r>
            <a:endParaRPr sz="2100"/>
          </a:p>
          <a:p>
            <a:pPr indent="-330200" lvl="1" marL="914400" rtl="0" algn="l">
              <a:lnSpc>
                <a:spcPct val="115000"/>
              </a:lnSpc>
              <a:spcBef>
                <a:spcPts val="0"/>
              </a:spcBef>
              <a:spcAft>
                <a:spcPts val="0"/>
              </a:spcAft>
              <a:buSzPts val="1600"/>
              <a:buChar char="○"/>
            </a:pPr>
            <a:r>
              <a:rPr lang="en" sz="1800"/>
              <a:t>Delta Demo &amp; Code Along </a:t>
            </a:r>
            <a:r>
              <a:rPr lang="en" sz="1200"/>
              <a:t>(Notebooks in </a:t>
            </a:r>
            <a:r>
              <a:rPr lang="en" sz="1200" u="sng">
                <a:solidFill>
                  <a:schemeClr val="hlink"/>
                </a:solidFill>
                <a:hlinkClick r:id="rId3"/>
              </a:rPr>
              <a:t>https://academy.databricks.com/class/register</a:t>
            </a:r>
            <a:r>
              <a:rPr lang="en" sz="1200"/>
              <a:t>)</a:t>
            </a:r>
            <a:endParaRPr sz="1200"/>
          </a:p>
          <a:p>
            <a:pPr indent="-349250" lvl="0" marL="457200" rtl="0" algn="l">
              <a:lnSpc>
                <a:spcPct val="115000"/>
              </a:lnSpc>
              <a:spcBef>
                <a:spcPts val="0"/>
              </a:spcBef>
              <a:spcAft>
                <a:spcPts val="0"/>
              </a:spcAft>
              <a:buSzPts val="1900"/>
              <a:buChar char="●"/>
            </a:pPr>
            <a:r>
              <a:rPr lang="en" sz="2100"/>
              <a:t>Competitive</a:t>
            </a:r>
            <a:r>
              <a:rPr lang="en" sz="2100"/>
              <a:t> Plays &amp; </a:t>
            </a:r>
            <a:r>
              <a:rPr lang="en" sz="2100"/>
              <a:t>Positioning</a:t>
            </a:r>
            <a:endParaRPr sz="2100"/>
          </a:p>
          <a:p>
            <a:pPr indent="-361950" lvl="0" marL="457200" rtl="0" algn="l">
              <a:lnSpc>
                <a:spcPct val="115000"/>
              </a:lnSpc>
              <a:spcBef>
                <a:spcPts val="0"/>
              </a:spcBef>
              <a:spcAft>
                <a:spcPts val="0"/>
              </a:spcAft>
              <a:buSzPts val="2100"/>
              <a:buChar char="●"/>
            </a:pPr>
            <a:r>
              <a:rPr lang="en" sz="2100"/>
              <a:t>Break (~15min)</a:t>
            </a:r>
            <a:endParaRPr sz="2100"/>
          </a:p>
          <a:p>
            <a:pPr indent="-349250" lvl="0" marL="457200" rtl="0" algn="l">
              <a:lnSpc>
                <a:spcPct val="115000"/>
              </a:lnSpc>
              <a:spcBef>
                <a:spcPts val="0"/>
              </a:spcBef>
              <a:spcAft>
                <a:spcPts val="0"/>
              </a:spcAft>
              <a:buSzPts val="1900"/>
              <a:buChar char="●"/>
            </a:pPr>
            <a:r>
              <a:rPr lang="en" sz="2100"/>
              <a:t>Machine Learning With Azure Databricks</a:t>
            </a:r>
            <a:endParaRPr sz="2100"/>
          </a:p>
          <a:p>
            <a:pPr indent="-330200" lvl="1" marL="914400" rtl="0" algn="l">
              <a:lnSpc>
                <a:spcPct val="115000"/>
              </a:lnSpc>
              <a:spcBef>
                <a:spcPts val="0"/>
              </a:spcBef>
              <a:spcAft>
                <a:spcPts val="0"/>
              </a:spcAft>
              <a:buSzPts val="1600"/>
              <a:buChar char="○"/>
            </a:pPr>
            <a:r>
              <a:rPr lang="en" sz="1800"/>
              <a:t>Machine Learning Demo &amp; Code Along </a:t>
            </a:r>
            <a:r>
              <a:rPr lang="en" sz="1100"/>
              <a:t>(Notebooks in </a:t>
            </a:r>
            <a:r>
              <a:rPr lang="en" sz="1100" u="sng">
                <a:solidFill>
                  <a:schemeClr val="hlink"/>
                </a:solidFill>
                <a:hlinkClick r:id="rId4"/>
              </a:rPr>
              <a:t>https://academy.databricks.com/class/register</a:t>
            </a:r>
            <a:r>
              <a:rPr lang="en" sz="1100"/>
              <a:t>)</a:t>
            </a:r>
            <a:endParaRPr sz="1600"/>
          </a:p>
          <a:p>
            <a:pPr indent="-349250" lvl="0" marL="457200" rtl="0" algn="l">
              <a:lnSpc>
                <a:spcPct val="115000"/>
              </a:lnSpc>
              <a:spcBef>
                <a:spcPts val="0"/>
              </a:spcBef>
              <a:spcAft>
                <a:spcPts val="0"/>
              </a:spcAft>
              <a:buSzPts val="1900"/>
              <a:buChar char="●"/>
            </a:pPr>
            <a:r>
              <a:rPr lang="en" sz="2100"/>
              <a:t>Hadoop Migrations &amp; Vertical Plays</a:t>
            </a:r>
            <a:r>
              <a:rPr lang="en" sz="2100"/>
              <a:t> </a:t>
            </a:r>
            <a:endParaRPr sz="2100"/>
          </a:p>
          <a:p>
            <a:pPr indent="-349250" lvl="0" marL="457200" rtl="0" algn="l">
              <a:lnSpc>
                <a:spcPct val="115000"/>
              </a:lnSpc>
              <a:spcBef>
                <a:spcPts val="0"/>
              </a:spcBef>
              <a:spcAft>
                <a:spcPts val="0"/>
              </a:spcAft>
              <a:buSzPts val="1900"/>
              <a:buChar char="●"/>
            </a:pPr>
            <a:r>
              <a:rPr lang="en" sz="2100"/>
              <a:t>Wrap Up &amp; Capstone</a:t>
            </a:r>
            <a:endParaRPr sz="2100"/>
          </a:p>
          <a:p>
            <a:pPr indent="0" lvl="0" marL="0" rtl="0" algn="l">
              <a:spcBef>
                <a:spcPts val="0"/>
              </a:spcBef>
              <a:spcAft>
                <a:spcPts val="0"/>
              </a:spcAft>
              <a:buNone/>
            </a:pPr>
            <a:r>
              <a:t/>
            </a:r>
            <a:endParaRPr/>
          </a:p>
          <a:p>
            <a:pPr indent="-330200" lvl="0" marL="330200" rtl="0" algn="l">
              <a:spcBef>
                <a:spcPts val="0"/>
              </a:spcBef>
              <a:spcAft>
                <a:spcPts val="0"/>
              </a:spcAft>
              <a:buSzPts val="1600"/>
              <a:buNone/>
            </a:pPr>
            <a:r>
              <a:rPr lang="en"/>
              <a:t> </a:t>
            </a:r>
            <a:endParaRPr/>
          </a:p>
        </p:txBody>
      </p:sp>
      <p:sp>
        <p:nvSpPr>
          <p:cNvPr id="906" name="Google Shape;906;p156"/>
          <p:cNvSpPr txBox="1"/>
          <p:nvPr>
            <p:ph type="title"/>
          </p:nvPr>
        </p:nvSpPr>
        <p:spPr>
          <a:xfrm>
            <a:off x="311694" y="423476"/>
            <a:ext cx="7943100" cy="9066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Agenda</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7"/>
          <p:cNvSpPr txBox="1"/>
          <p:nvPr>
            <p:ph idx="4294967295" type="body"/>
          </p:nvPr>
        </p:nvSpPr>
        <p:spPr>
          <a:xfrm>
            <a:off x="203225" y="1315650"/>
            <a:ext cx="8843400" cy="3129300"/>
          </a:xfrm>
          <a:prstGeom prst="rect">
            <a:avLst/>
          </a:prstGeom>
        </p:spPr>
        <p:txBody>
          <a:bodyPr anchorCtr="0" anchor="t" bIns="67225" lIns="0" spcFirstLastPara="1" rIns="107575" wrap="square" tIns="67225">
            <a:noAutofit/>
          </a:bodyPr>
          <a:lstStyle/>
          <a:p>
            <a:pPr indent="-349250" lvl="0" marL="457200" rtl="0" algn="l">
              <a:lnSpc>
                <a:spcPct val="115000"/>
              </a:lnSpc>
              <a:spcBef>
                <a:spcPts val="0"/>
              </a:spcBef>
              <a:spcAft>
                <a:spcPts val="0"/>
              </a:spcAft>
              <a:buClr>
                <a:schemeClr val="dk2"/>
              </a:buClr>
              <a:buSzPts val="1900"/>
              <a:buChar char="●"/>
            </a:pPr>
            <a:r>
              <a:rPr b="1" lang="en" sz="2100">
                <a:solidFill>
                  <a:schemeClr val="dk2"/>
                </a:solidFill>
              </a:rPr>
              <a:t>Introductions &amp; What’s New in Azure Databricks </a:t>
            </a:r>
            <a:endParaRPr b="1" sz="2100">
              <a:solidFill>
                <a:schemeClr val="dk2"/>
              </a:solidFill>
            </a:endParaRPr>
          </a:p>
          <a:p>
            <a:pPr indent="-349250" lvl="0" marL="457200" rtl="0" algn="l">
              <a:lnSpc>
                <a:spcPct val="115000"/>
              </a:lnSpc>
              <a:spcBef>
                <a:spcPts val="0"/>
              </a:spcBef>
              <a:spcAft>
                <a:spcPts val="0"/>
              </a:spcAft>
              <a:buSzPts val="1900"/>
              <a:buChar char="●"/>
            </a:pPr>
            <a:r>
              <a:rPr lang="en" sz="2100"/>
              <a:t>Modern Data Architecture with Azure Databricks &amp; Synapse</a:t>
            </a:r>
            <a:endParaRPr sz="2100"/>
          </a:p>
          <a:p>
            <a:pPr indent="-330200" lvl="1" marL="914400" rtl="0" algn="l">
              <a:lnSpc>
                <a:spcPct val="115000"/>
              </a:lnSpc>
              <a:spcBef>
                <a:spcPts val="0"/>
              </a:spcBef>
              <a:spcAft>
                <a:spcPts val="0"/>
              </a:spcAft>
              <a:buSzPts val="1600"/>
              <a:buChar char="○"/>
            </a:pPr>
            <a:r>
              <a:rPr lang="en" sz="1800"/>
              <a:t>Delta Demo &amp; Code Along </a:t>
            </a:r>
            <a:r>
              <a:rPr lang="en" sz="1200"/>
              <a:t>(Notebooks in </a:t>
            </a:r>
            <a:r>
              <a:rPr lang="en" sz="1200" u="sng">
                <a:solidFill>
                  <a:schemeClr val="hlink"/>
                </a:solidFill>
                <a:hlinkClick r:id="rId3"/>
              </a:rPr>
              <a:t>https://academy.databricks.com/class/register</a:t>
            </a:r>
            <a:r>
              <a:rPr lang="en" sz="1200"/>
              <a:t>)</a:t>
            </a:r>
            <a:endParaRPr sz="1200"/>
          </a:p>
          <a:p>
            <a:pPr indent="-349250" lvl="0" marL="457200" rtl="0" algn="l">
              <a:lnSpc>
                <a:spcPct val="115000"/>
              </a:lnSpc>
              <a:spcBef>
                <a:spcPts val="0"/>
              </a:spcBef>
              <a:spcAft>
                <a:spcPts val="0"/>
              </a:spcAft>
              <a:buSzPts val="1900"/>
              <a:buChar char="●"/>
            </a:pPr>
            <a:r>
              <a:rPr lang="en" sz="2100"/>
              <a:t>Competitive Plays &amp; Positioning</a:t>
            </a:r>
            <a:endParaRPr sz="2100"/>
          </a:p>
          <a:p>
            <a:pPr indent="-361950" lvl="0" marL="457200" rtl="0" algn="l">
              <a:lnSpc>
                <a:spcPct val="115000"/>
              </a:lnSpc>
              <a:spcBef>
                <a:spcPts val="0"/>
              </a:spcBef>
              <a:spcAft>
                <a:spcPts val="0"/>
              </a:spcAft>
              <a:buSzPts val="2100"/>
              <a:buChar char="●"/>
            </a:pPr>
            <a:r>
              <a:rPr lang="en" sz="2100"/>
              <a:t>Break (~15min)</a:t>
            </a:r>
            <a:endParaRPr sz="2100"/>
          </a:p>
          <a:p>
            <a:pPr indent="-349250" lvl="0" marL="457200" rtl="0" algn="l">
              <a:lnSpc>
                <a:spcPct val="115000"/>
              </a:lnSpc>
              <a:spcBef>
                <a:spcPts val="0"/>
              </a:spcBef>
              <a:spcAft>
                <a:spcPts val="0"/>
              </a:spcAft>
              <a:buSzPts val="1900"/>
              <a:buChar char="●"/>
            </a:pPr>
            <a:r>
              <a:rPr lang="en" sz="2100"/>
              <a:t>Machine Learning With Azure Databricks</a:t>
            </a:r>
            <a:endParaRPr sz="2100"/>
          </a:p>
          <a:p>
            <a:pPr indent="-330200" lvl="1" marL="914400" rtl="0" algn="l">
              <a:lnSpc>
                <a:spcPct val="115000"/>
              </a:lnSpc>
              <a:spcBef>
                <a:spcPts val="0"/>
              </a:spcBef>
              <a:spcAft>
                <a:spcPts val="0"/>
              </a:spcAft>
              <a:buSzPts val="1600"/>
              <a:buChar char="○"/>
            </a:pPr>
            <a:r>
              <a:rPr lang="en" sz="1800"/>
              <a:t>Machine Learning Demo &amp; Code Along </a:t>
            </a:r>
            <a:r>
              <a:rPr lang="en" sz="1100"/>
              <a:t>(Notebooks in </a:t>
            </a:r>
            <a:r>
              <a:rPr lang="en" sz="1100" u="sng">
                <a:solidFill>
                  <a:schemeClr val="hlink"/>
                </a:solidFill>
                <a:hlinkClick r:id="rId4"/>
              </a:rPr>
              <a:t>https://academy.databricks.com/class/register</a:t>
            </a:r>
            <a:r>
              <a:rPr lang="en" sz="1100"/>
              <a:t>)</a:t>
            </a:r>
            <a:endParaRPr sz="1600"/>
          </a:p>
          <a:p>
            <a:pPr indent="-349250" lvl="0" marL="457200" rtl="0" algn="l">
              <a:lnSpc>
                <a:spcPct val="115000"/>
              </a:lnSpc>
              <a:spcBef>
                <a:spcPts val="0"/>
              </a:spcBef>
              <a:spcAft>
                <a:spcPts val="0"/>
              </a:spcAft>
              <a:buSzPts val="1900"/>
              <a:buChar char="●"/>
            </a:pPr>
            <a:r>
              <a:rPr lang="en" sz="2100"/>
              <a:t>Hadoop Migrations &amp; Vertical Plays </a:t>
            </a:r>
            <a:endParaRPr sz="2100"/>
          </a:p>
          <a:p>
            <a:pPr indent="-349250" lvl="0" marL="457200" rtl="0" algn="l">
              <a:lnSpc>
                <a:spcPct val="115000"/>
              </a:lnSpc>
              <a:spcBef>
                <a:spcPts val="0"/>
              </a:spcBef>
              <a:spcAft>
                <a:spcPts val="0"/>
              </a:spcAft>
              <a:buSzPts val="1900"/>
              <a:buChar char="●"/>
            </a:pPr>
            <a:r>
              <a:rPr lang="en" sz="2100"/>
              <a:t>Wrap Up &amp; Capstone</a:t>
            </a:r>
            <a:endParaRPr sz="2100"/>
          </a:p>
          <a:p>
            <a:pPr indent="0" lvl="0" marL="0" rtl="0" algn="l">
              <a:spcBef>
                <a:spcPts val="0"/>
              </a:spcBef>
              <a:spcAft>
                <a:spcPts val="0"/>
              </a:spcAft>
              <a:buNone/>
            </a:pPr>
            <a:r>
              <a:t/>
            </a:r>
            <a:endParaRPr/>
          </a:p>
          <a:p>
            <a:pPr indent="-330200" lvl="0" marL="330200" rtl="0" algn="l">
              <a:spcBef>
                <a:spcPts val="0"/>
              </a:spcBef>
              <a:spcAft>
                <a:spcPts val="0"/>
              </a:spcAft>
              <a:buSzPts val="1600"/>
              <a:buNone/>
            </a:pPr>
            <a:r>
              <a:rPr lang="en"/>
              <a:t> </a:t>
            </a:r>
            <a:endParaRPr/>
          </a:p>
        </p:txBody>
      </p:sp>
      <p:sp>
        <p:nvSpPr>
          <p:cNvPr id="912" name="Google Shape;912;p157"/>
          <p:cNvSpPr txBox="1"/>
          <p:nvPr>
            <p:ph type="title"/>
          </p:nvPr>
        </p:nvSpPr>
        <p:spPr>
          <a:xfrm>
            <a:off x="311694" y="423476"/>
            <a:ext cx="7943100" cy="9066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solidFill>
                  <a:schemeClr val="dk2"/>
                </a:solidFill>
              </a:rPr>
              <a:t>Agenda</a:t>
            </a:r>
            <a:endParaRPr b="1" sz="5000">
              <a:solidFill>
                <a:schemeClr val="dk2"/>
              </a:solidFill>
            </a:endParaRPr>
          </a:p>
          <a:p>
            <a:pPr indent="0" lvl="0" marL="0" rtl="0" algn="l">
              <a:spcBef>
                <a:spcPts val="600"/>
              </a:spcBef>
              <a:spcAft>
                <a:spcPts val="0"/>
              </a:spcAft>
              <a:buClr>
                <a:srgbClr val="000000"/>
              </a:buClr>
              <a:buSzPts val="3000"/>
              <a:buFont typeface="Arial"/>
              <a:buNone/>
            </a:pPr>
            <a:r>
              <a:t/>
            </a:r>
            <a:endParaRPr b="1" sz="24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8"/>
          <p:cNvSpPr txBox="1"/>
          <p:nvPr>
            <p:ph type="title"/>
          </p:nvPr>
        </p:nvSpPr>
        <p:spPr>
          <a:xfrm>
            <a:off x="305101" y="2272500"/>
            <a:ext cx="7943100" cy="1344900"/>
          </a:xfrm>
          <a:prstGeom prst="rect">
            <a:avLst/>
          </a:prstGeom>
          <a:noFill/>
          <a:ln>
            <a:noFill/>
          </a:ln>
        </p:spPr>
        <p:txBody>
          <a:bodyPr anchorCtr="0" anchor="b" bIns="134450" lIns="0" spcFirstLastPara="1" rIns="0" wrap="square" tIns="0">
            <a:noAutofit/>
          </a:bodyPr>
          <a:lstStyle/>
          <a:p>
            <a:pPr indent="0" lvl="0" marL="0" rtl="0" algn="l">
              <a:lnSpc>
                <a:spcPct val="90000"/>
              </a:lnSpc>
              <a:spcBef>
                <a:spcPts val="0"/>
              </a:spcBef>
              <a:spcAft>
                <a:spcPts val="0"/>
              </a:spcAft>
              <a:buClr>
                <a:schemeClr val="dk2"/>
              </a:buClr>
              <a:buSzPts val="3700"/>
              <a:buFont typeface="Quattrocento Sans"/>
              <a:buNone/>
            </a:pPr>
            <a:r>
              <a:rPr b="1" lang="en" sz="5000"/>
              <a:t>Azure Databricks</a:t>
            </a:r>
            <a:endParaRPr b="1" sz="5000"/>
          </a:p>
          <a:p>
            <a:pPr indent="0" lvl="0" marL="0" rtl="0" algn="l">
              <a:spcBef>
                <a:spcPts val="600"/>
              </a:spcBef>
              <a:spcAft>
                <a:spcPts val="0"/>
              </a:spcAft>
              <a:buClr>
                <a:srgbClr val="000000"/>
              </a:buClr>
              <a:buSzPts val="3000"/>
              <a:buFont typeface="Arial"/>
              <a:buNone/>
            </a:pPr>
            <a:r>
              <a:rPr lang="en" sz="2400">
                <a:solidFill>
                  <a:schemeClr val="dk1"/>
                </a:solidFill>
              </a:rPr>
              <a:t>Helping data teams solve the world’s toughest problems</a:t>
            </a:r>
            <a:endParaRPr b="1" sz="24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pic>
        <p:nvPicPr>
          <p:cNvPr id="922" name="Google Shape;922;p159"/>
          <p:cNvPicPr preferRelativeResize="0"/>
          <p:nvPr/>
        </p:nvPicPr>
        <p:blipFill>
          <a:blip r:embed="rId3">
            <a:alphaModFix/>
          </a:blip>
          <a:stretch>
            <a:fillRect/>
          </a:stretch>
        </p:blipFill>
        <p:spPr>
          <a:xfrm>
            <a:off x="3760966" y="3656668"/>
            <a:ext cx="1622270" cy="1487277"/>
          </a:xfrm>
          <a:prstGeom prst="rect">
            <a:avLst/>
          </a:prstGeom>
          <a:noFill/>
          <a:ln>
            <a:noFill/>
          </a:ln>
        </p:spPr>
      </p:pic>
      <p:grpSp>
        <p:nvGrpSpPr>
          <p:cNvPr id="923" name="Google Shape;923;p159"/>
          <p:cNvGrpSpPr/>
          <p:nvPr/>
        </p:nvGrpSpPr>
        <p:grpSpPr>
          <a:xfrm>
            <a:off x="0" y="1594121"/>
            <a:ext cx="9144001" cy="1005900"/>
            <a:chOff x="152399" y="1746521"/>
            <a:chExt cx="9144001" cy="1005900"/>
          </a:xfrm>
        </p:grpSpPr>
        <p:sp>
          <p:nvSpPr>
            <p:cNvPr id="924" name="Google Shape;924;p159"/>
            <p:cNvSpPr txBox="1"/>
            <p:nvPr/>
          </p:nvSpPr>
          <p:spPr>
            <a:xfrm>
              <a:off x="152400" y="1746521"/>
              <a:ext cx="9144000" cy="1005900"/>
            </a:xfrm>
            <a:prstGeom prst="rect">
              <a:avLst/>
            </a:prstGeom>
            <a:solidFill>
              <a:schemeClr val="accent1"/>
            </a:solidFill>
            <a:ln>
              <a:noFill/>
            </a:ln>
          </p:spPr>
          <p:txBody>
            <a:bodyPr anchorCtr="0" anchor="ctr" bIns="45700" lIns="365750" spcFirstLastPara="1" rIns="365750" wrap="square" tIns="45700">
              <a:noAutofit/>
            </a:bodyPr>
            <a:lstStyle/>
            <a:p>
              <a:pPr indent="0" lvl="0" marL="0" marR="0" rtl="0" algn="ctr">
                <a:lnSpc>
                  <a:spcPct val="90000"/>
                </a:lnSpc>
                <a:spcBef>
                  <a:spcPts val="600"/>
                </a:spcBef>
                <a:spcAft>
                  <a:spcPts val="0"/>
                </a:spcAft>
                <a:buClr>
                  <a:srgbClr val="000000"/>
                </a:buClr>
                <a:buSzPts val="2400"/>
                <a:buFont typeface="Arial"/>
                <a:buNone/>
              </a:pPr>
              <a:r>
                <a:t/>
              </a:r>
              <a:endParaRPr b="0" i="0" sz="2200" u="none" cap="none" strike="noStrike">
                <a:solidFill>
                  <a:schemeClr val="dk1"/>
                </a:solidFill>
                <a:latin typeface="Source Sans Pro SemiBold"/>
                <a:ea typeface="Source Sans Pro SemiBold"/>
                <a:cs typeface="Source Sans Pro SemiBold"/>
                <a:sym typeface="Source Sans Pro SemiBold"/>
              </a:endParaRPr>
            </a:p>
          </p:txBody>
        </p:sp>
        <p:sp>
          <p:nvSpPr>
            <p:cNvPr id="925" name="Google Shape;925;p159"/>
            <p:cNvSpPr txBox="1"/>
            <p:nvPr/>
          </p:nvSpPr>
          <p:spPr>
            <a:xfrm>
              <a:off x="152399" y="1775891"/>
              <a:ext cx="9144000" cy="947100"/>
            </a:xfrm>
            <a:prstGeom prst="rect">
              <a:avLst/>
            </a:prstGeom>
            <a:solidFill>
              <a:schemeClr val="accent1"/>
            </a:solidFill>
            <a:ln>
              <a:noFill/>
            </a:ln>
          </p:spPr>
          <p:txBody>
            <a:bodyPr anchorCtr="0" anchor="ctr" bIns="45700" lIns="365750" spcFirstLastPara="1" rIns="365750" wrap="square" tIns="45700">
              <a:noAutofit/>
            </a:bodyPr>
            <a:lstStyle/>
            <a:p>
              <a:pPr indent="0" lvl="0" marL="0" marR="0" rtl="0" algn="ctr">
                <a:lnSpc>
                  <a:spcPct val="90000"/>
                </a:lnSpc>
                <a:spcBef>
                  <a:spcPts val="600"/>
                </a:spcBef>
                <a:spcAft>
                  <a:spcPts val="0"/>
                </a:spcAft>
                <a:buClr>
                  <a:srgbClr val="000000"/>
                </a:buClr>
                <a:buSzPts val="2400"/>
                <a:buFont typeface="Arial"/>
                <a:buNone/>
              </a:pPr>
              <a:r>
                <a:rPr b="0" i="0" lang="en" sz="2200" u="none" cap="none" strike="noStrike">
                  <a:solidFill>
                    <a:schemeClr val="dk1"/>
                  </a:solidFill>
                  <a:latin typeface="Source Sans Pro SemiBold"/>
                  <a:ea typeface="Source Sans Pro SemiBold"/>
                  <a:cs typeface="Source Sans Pro SemiBold"/>
                  <a:sym typeface="Source Sans Pro SemiBold"/>
                </a:rPr>
                <a:t>Unified data analytics platform for accelerating innovation across </a:t>
              </a:r>
              <a:br>
                <a:rPr b="0" i="0" lang="en" sz="2200" u="none" cap="none" strike="noStrike">
                  <a:solidFill>
                    <a:schemeClr val="dk1"/>
                  </a:solidFill>
                  <a:latin typeface="Source Sans Pro SemiBold"/>
                  <a:ea typeface="Source Sans Pro SemiBold"/>
                  <a:cs typeface="Source Sans Pro SemiBold"/>
                  <a:sym typeface="Source Sans Pro SemiBold"/>
                </a:rPr>
              </a:br>
              <a:r>
                <a:rPr b="0" i="0" lang="en" sz="2200" u="none" cap="none" strike="noStrike">
                  <a:solidFill>
                    <a:schemeClr val="dk1"/>
                  </a:solidFill>
                  <a:latin typeface="Source Sans Pro SemiBold"/>
                  <a:ea typeface="Source Sans Pro SemiBold"/>
                  <a:cs typeface="Source Sans Pro SemiBold"/>
                  <a:sym typeface="Source Sans Pro SemiBold"/>
                </a:rPr>
                <a:t>data science, data engineering, and business analytics</a:t>
              </a:r>
              <a:endParaRPr b="0" i="0" sz="2200" u="none" cap="none" strike="noStrike">
                <a:solidFill>
                  <a:schemeClr val="dk1"/>
                </a:solidFill>
                <a:latin typeface="Source Sans Pro SemiBold"/>
                <a:ea typeface="Source Sans Pro SemiBold"/>
                <a:cs typeface="Source Sans Pro SemiBold"/>
                <a:sym typeface="Source Sans Pro SemiBold"/>
              </a:endParaRPr>
            </a:p>
          </p:txBody>
        </p:sp>
      </p:grpSp>
      <p:sp>
        <p:nvSpPr>
          <p:cNvPr id="926" name="Google Shape;926;p159"/>
          <p:cNvSpPr/>
          <p:nvPr/>
        </p:nvSpPr>
        <p:spPr>
          <a:xfrm>
            <a:off x="371477" y="3374885"/>
            <a:ext cx="8400900" cy="341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1800"/>
              <a:buFont typeface="Source Sans Pro"/>
              <a:buNone/>
            </a:pPr>
            <a:r>
              <a:rPr b="0" i="0" lang="en" sz="1800" u="none" cap="none" strike="noStrike">
                <a:solidFill>
                  <a:schemeClr val="dk1"/>
                </a:solidFill>
                <a:latin typeface="Source Sans Pro"/>
                <a:ea typeface="Source Sans Pro"/>
                <a:cs typeface="Source Sans Pro"/>
                <a:sym typeface="Source Sans Pro"/>
              </a:rPr>
              <a:t>Original creators of popular data and machine learning open source projects </a:t>
            </a:r>
            <a:endParaRPr b="0" i="0" sz="1400" u="none" cap="none" strike="noStrike">
              <a:solidFill>
                <a:schemeClr val="dk1"/>
              </a:solidFill>
              <a:latin typeface="Arial"/>
              <a:ea typeface="Arial"/>
              <a:cs typeface="Arial"/>
              <a:sym typeface="Arial"/>
            </a:endParaRPr>
          </a:p>
        </p:txBody>
      </p:sp>
      <p:sp>
        <p:nvSpPr>
          <p:cNvPr id="927" name="Google Shape;927;p159"/>
          <p:cNvSpPr/>
          <p:nvPr/>
        </p:nvSpPr>
        <p:spPr>
          <a:xfrm>
            <a:off x="371477" y="2957515"/>
            <a:ext cx="8400900" cy="341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000000"/>
              </a:buClr>
              <a:buSzPts val="1800"/>
              <a:buFont typeface="Arial"/>
              <a:buNone/>
            </a:pPr>
            <a:r>
              <a:rPr b="0" i="0" lang="en" sz="1800" u="none" cap="none" strike="noStrike">
                <a:solidFill>
                  <a:schemeClr val="dk1"/>
                </a:solidFill>
                <a:latin typeface="Source Sans Pro"/>
                <a:ea typeface="Source Sans Pro"/>
                <a:cs typeface="Source Sans Pro"/>
                <a:sym typeface="Source Sans Pro"/>
              </a:rPr>
              <a:t>Global company with 5,000 customers and 450+ partners </a:t>
            </a:r>
            <a:endParaRPr b="0" i="0" sz="1400" u="none" cap="none" strike="noStrike">
              <a:solidFill>
                <a:schemeClr val="dk1"/>
              </a:solidFill>
              <a:latin typeface="Arial"/>
              <a:ea typeface="Arial"/>
              <a:cs typeface="Arial"/>
              <a:sym typeface="Arial"/>
            </a:endParaRPr>
          </a:p>
        </p:txBody>
      </p:sp>
      <p:pic>
        <p:nvPicPr>
          <p:cNvPr descr="Apaches Sparks" id="928" name="Google Shape;928;p159"/>
          <p:cNvPicPr preferRelativeResize="0"/>
          <p:nvPr/>
        </p:nvPicPr>
        <p:blipFill rotWithShape="1">
          <a:blip r:embed="rId4">
            <a:alphaModFix/>
          </a:blip>
          <a:srcRect b="0" l="0" r="0" t="0"/>
          <a:stretch/>
        </p:blipFill>
        <p:spPr>
          <a:xfrm>
            <a:off x="837351" y="4071873"/>
            <a:ext cx="1115367" cy="592564"/>
          </a:xfrm>
          <a:prstGeom prst="rect">
            <a:avLst/>
          </a:prstGeom>
          <a:noFill/>
          <a:ln>
            <a:noFill/>
          </a:ln>
        </p:spPr>
      </p:pic>
      <p:pic>
        <p:nvPicPr>
          <p:cNvPr descr="ML Flow" id="929" name="Google Shape;929;p159"/>
          <p:cNvPicPr preferRelativeResize="0"/>
          <p:nvPr/>
        </p:nvPicPr>
        <p:blipFill rotWithShape="1">
          <a:blip r:embed="rId5">
            <a:alphaModFix/>
          </a:blip>
          <a:srcRect b="0" l="0" r="0" t="0"/>
          <a:stretch/>
        </p:blipFill>
        <p:spPr>
          <a:xfrm>
            <a:off x="9895386" y="4545656"/>
            <a:ext cx="1115354" cy="399179"/>
          </a:xfrm>
          <a:prstGeom prst="rect">
            <a:avLst/>
          </a:prstGeom>
          <a:noFill/>
          <a:ln>
            <a:noFill/>
          </a:ln>
        </p:spPr>
      </p:pic>
      <p:pic>
        <p:nvPicPr>
          <p:cNvPr id="930" name="Google Shape;930;p159"/>
          <p:cNvPicPr preferRelativeResize="0"/>
          <p:nvPr/>
        </p:nvPicPr>
        <p:blipFill>
          <a:blip r:embed="rId6">
            <a:alphaModFix/>
          </a:blip>
          <a:stretch>
            <a:fillRect/>
          </a:stretch>
        </p:blipFill>
        <p:spPr>
          <a:xfrm>
            <a:off x="6784817" y="4115273"/>
            <a:ext cx="1531642" cy="557483"/>
          </a:xfrm>
          <a:prstGeom prst="rect">
            <a:avLst/>
          </a:prstGeom>
          <a:noFill/>
          <a:ln>
            <a:noFill/>
          </a:ln>
        </p:spPr>
      </p:pic>
      <p:grpSp>
        <p:nvGrpSpPr>
          <p:cNvPr id="931" name="Google Shape;931;p159"/>
          <p:cNvGrpSpPr/>
          <p:nvPr/>
        </p:nvGrpSpPr>
        <p:grpSpPr>
          <a:xfrm>
            <a:off x="2815031" y="4170249"/>
            <a:ext cx="3486680" cy="447600"/>
            <a:chOff x="2815031" y="4017849"/>
            <a:chExt cx="3486680" cy="447600"/>
          </a:xfrm>
        </p:grpSpPr>
        <p:cxnSp>
          <p:nvCxnSpPr>
            <p:cNvPr id="932" name="Google Shape;932;p159"/>
            <p:cNvCxnSpPr/>
            <p:nvPr/>
          </p:nvCxnSpPr>
          <p:spPr>
            <a:xfrm rot="10800000">
              <a:off x="2815031" y="4017849"/>
              <a:ext cx="0" cy="447600"/>
            </a:xfrm>
            <a:prstGeom prst="straightConnector1">
              <a:avLst/>
            </a:prstGeom>
            <a:noFill/>
            <a:ln cap="flat" cmpd="sng" w="12700">
              <a:solidFill>
                <a:schemeClr val="dk1"/>
              </a:solidFill>
              <a:prstDash val="solid"/>
              <a:round/>
              <a:headEnd len="sm" w="sm" type="none"/>
              <a:tailEnd len="sm" w="sm" type="none"/>
            </a:ln>
          </p:spPr>
        </p:cxnSp>
        <p:cxnSp>
          <p:nvCxnSpPr>
            <p:cNvPr id="933" name="Google Shape;933;p159"/>
            <p:cNvCxnSpPr/>
            <p:nvPr/>
          </p:nvCxnSpPr>
          <p:spPr>
            <a:xfrm rot="10800000">
              <a:off x="6301711" y="4017849"/>
              <a:ext cx="0" cy="447600"/>
            </a:xfrm>
            <a:prstGeom prst="straightConnector1">
              <a:avLst/>
            </a:prstGeom>
            <a:noFill/>
            <a:ln cap="flat" cmpd="sng" w="12700">
              <a:solidFill>
                <a:schemeClr val="dk1"/>
              </a:solidFill>
              <a:prstDash val="solid"/>
              <a:round/>
              <a:headEnd len="sm" w="sm" type="none"/>
              <a:tailEnd len="sm" w="sm" type="none"/>
            </a:ln>
          </p:spPr>
        </p:cxnSp>
      </p:grpSp>
      <p:sp>
        <p:nvSpPr>
          <p:cNvPr id="934" name="Google Shape;934;p159"/>
          <p:cNvSpPr/>
          <p:nvPr/>
        </p:nvSpPr>
        <p:spPr>
          <a:xfrm>
            <a:off x="7756865" y="171174"/>
            <a:ext cx="1187400" cy="557400"/>
          </a:xfrm>
          <a:prstGeom prst="rect">
            <a:avLst/>
          </a:prstGeom>
          <a:solidFill>
            <a:srgbClr val="FFFFFF"/>
          </a:solidFill>
          <a:ln>
            <a:noFill/>
          </a:ln>
        </p:spPr>
        <p:txBody>
          <a:bodyPr anchorCtr="0" anchor="ctr" bIns="67225" lIns="67225" spcFirstLastPara="1" rIns="67225" wrap="square" tIns="67225">
            <a:noAutofit/>
          </a:bodyPr>
          <a:lstStyle/>
          <a:p>
            <a:pPr indent="0" lvl="0" marL="0" rtl="0" algn="l">
              <a:spcBef>
                <a:spcPts val="0"/>
              </a:spcBef>
              <a:spcAft>
                <a:spcPts val="0"/>
              </a:spcAft>
              <a:buNone/>
            </a:pPr>
            <a:r>
              <a:t/>
            </a:r>
            <a:endParaRPr/>
          </a:p>
        </p:txBody>
      </p:sp>
      <p:pic>
        <p:nvPicPr>
          <p:cNvPr id="935" name="Google Shape;935;p159"/>
          <p:cNvPicPr preferRelativeResize="0"/>
          <p:nvPr/>
        </p:nvPicPr>
        <p:blipFill>
          <a:blip r:embed="rId7">
            <a:alphaModFix/>
          </a:blip>
          <a:stretch>
            <a:fillRect/>
          </a:stretch>
        </p:blipFill>
        <p:spPr>
          <a:xfrm>
            <a:off x="2709511" y="511398"/>
            <a:ext cx="3724977" cy="59256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
                                        <p:tgtEl>
                                          <p:spTgt spid="9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7"/>
                                        </p:tgtEl>
                                        <p:attrNameLst>
                                          <p:attrName>style.visibility</p:attrName>
                                        </p:attrNameLst>
                                      </p:cBhvr>
                                      <p:to>
                                        <p:strVal val="visible"/>
                                      </p:to>
                                    </p:set>
                                    <p:animEffect filter="fade" transition="in">
                                      <p:cBhvr>
                                        <p:cTn dur="500"/>
                                        <p:tgtEl>
                                          <p:spTgt spid="927"/>
                                        </p:tgtEl>
                                      </p:cBhvr>
                                    </p:animEffect>
                                  </p:childTnLst>
                                </p:cTn>
                              </p:par>
                              <p:par>
                                <p:cTn fill="hold" nodeType="withEffect" presetClass="entr" presetID="10" presetSubtype="0">
                                  <p:stCondLst>
                                    <p:cond delay="0"/>
                                  </p:stCondLst>
                                  <p:childTnLst>
                                    <p:set>
                                      <p:cBhvr>
                                        <p:cTn dur="1" fill="hold">
                                          <p:stCondLst>
                                            <p:cond delay="0"/>
                                          </p:stCondLst>
                                        </p:cTn>
                                        <p:tgtEl>
                                          <p:spTgt spid="926"/>
                                        </p:tgtEl>
                                        <p:attrNameLst>
                                          <p:attrName>style.visibility</p:attrName>
                                        </p:attrNameLst>
                                      </p:cBhvr>
                                      <p:to>
                                        <p:strVal val="visible"/>
                                      </p:to>
                                    </p:set>
                                    <p:animEffect filter="fade" transition="in">
                                      <p:cBhvr>
                                        <p:cTn dur="500"/>
                                        <p:tgtEl>
                                          <p:spTgt spid="926"/>
                                        </p:tgtEl>
                                      </p:cBhvr>
                                    </p:animEffect>
                                  </p:childTnLst>
                                </p:cTn>
                              </p:par>
                              <p:par>
                                <p:cTn fill="hold" nodeType="withEffect" presetClass="entr" presetID="10" presetSubtype="0">
                                  <p:stCondLst>
                                    <p:cond delay="0"/>
                                  </p:stCondLst>
                                  <p:childTnLst>
                                    <p:set>
                                      <p:cBhvr>
                                        <p:cTn dur="1" fill="hold">
                                          <p:stCondLst>
                                            <p:cond delay="0"/>
                                          </p:stCondLst>
                                        </p:cTn>
                                        <p:tgtEl>
                                          <p:spTgt spid="931"/>
                                        </p:tgtEl>
                                        <p:attrNameLst>
                                          <p:attrName>style.visibility</p:attrName>
                                        </p:attrNameLst>
                                      </p:cBhvr>
                                      <p:to>
                                        <p:strVal val="visible"/>
                                      </p:to>
                                    </p:set>
                                    <p:animEffect filter="fade" transition="in">
                                      <p:cBhvr>
                                        <p:cTn dur="500"/>
                                        <p:tgtEl>
                                          <p:spTgt spid="9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60"/>
          <p:cNvSpPr/>
          <p:nvPr/>
        </p:nvSpPr>
        <p:spPr>
          <a:xfrm>
            <a:off x="0" y="0"/>
            <a:ext cx="4120200" cy="5143500"/>
          </a:xfrm>
          <a:prstGeom prst="rect">
            <a:avLst/>
          </a:prstGeom>
          <a:solidFill>
            <a:srgbClr val="0078D3"/>
          </a:solidFill>
          <a:ln>
            <a:noFill/>
          </a:ln>
        </p:spPr>
        <p:txBody>
          <a:bodyPr anchorCtr="0" anchor="ctr" bIns="107575" lIns="134475" spcFirstLastPara="1" rIns="134475" wrap="square" tIns="107575">
            <a:noAutofit/>
          </a:bodyPr>
          <a:lstStyle/>
          <a:p>
            <a:pPr indent="0" lvl="0" marL="0" marR="0" rtl="0" algn="ctr">
              <a:lnSpc>
                <a:spcPct val="90000"/>
              </a:lnSpc>
              <a:spcBef>
                <a:spcPts val="0"/>
              </a:spcBef>
              <a:spcAft>
                <a:spcPts val="0"/>
              </a:spcAft>
              <a:buClr>
                <a:srgbClr val="000000"/>
              </a:buClr>
              <a:buSzPts val="3700"/>
              <a:buFont typeface="Arial"/>
              <a:buNone/>
            </a:pPr>
            <a:r>
              <a:t/>
            </a:r>
            <a:endParaRPr b="0" i="0" sz="10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1800"/>
              <a:buFont typeface="Arial"/>
              <a:buNone/>
            </a:pPr>
            <a:r>
              <a:t/>
            </a:r>
            <a:endParaRPr b="0" i="0" sz="1800" u="none" cap="none" strike="noStrike">
              <a:solidFill>
                <a:srgbClr val="FFFFFF"/>
              </a:solidFill>
              <a:latin typeface="Quattrocento Sans"/>
              <a:ea typeface="Quattrocento Sans"/>
              <a:cs typeface="Quattrocento Sans"/>
              <a:sym typeface="Quattrocento Sans"/>
            </a:endParaRPr>
          </a:p>
          <a:p>
            <a:pPr indent="0" lvl="0" marL="0" marR="0" rtl="0" algn="ctr">
              <a:lnSpc>
                <a:spcPct val="90000"/>
              </a:lnSpc>
              <a:spcBef>
                <a:spcPts val="0"/>
              </a:spcBef>
              <a:spcAft>
                <a:spcPts val="0"/>
              </a:spcAft>
              <a:buClr>
                <a:srgbClr val="000000"/>
              </a:buClr>
              <a:buSzPts val="2100"/>
              <a:buFont typeface="Arial"/>
              <a:buNone/>
            </a:pPr>
            <a:r>
              <a:t/>
            </a:r>
            <a:endParaRPr b="0" i="0" sz="1000" u="none" cap="none" strike="noStrike">
              <a:solidFill>
                <a:srgbClr val="000000"/>
              </a:solidFill>
              <a:latin typeface="Arial"/>
              <a:ea typeface="Arial"/>
              <a:cs typeface="Arial"/>
              <a:sym typeface="Arial"/>
            </a:endParaRPr>
          </a:p>
        </p:txBody>
      </p:sp>
      <p:sp>
        <p:nvSpPr>
          <p:cNvPr id="941" name="Google Shape;941;p160"/>
          <p:cNvSpPr txBox="1"/>
          <p:nvPr/>
        </p:nvSpPr>
        <p:spPr>
          <a:xfrm>
            <a:off x="4571999" y="841248"/>
            <a:ext cx="4247100" cy="3765900"/>
          </a:xfrm>
          <a:prstGeom prst="rect">
            <a:avLst/>
          </a:prstGeom>
          <a:noFill/>
          <a:ln>
            <a:noFill/>
          </a:ln>
        </p:spPr>
        <p:txBody>
          <a:bodyPr anchorCtr="0" anchor="ctr" bIns="107575" lIns="134475" spcFirstLastPara="1" rIns="134475" wrap="square" tIns="107575">
            <a:noAutofit/>
          </a:bodyPr>
          <a:lstStyle/>
          <a:p>
            <a:pPr indent="0" lvl="0" marL="0" marR="0" rtl="0" algn="l">
              <a:lnSpc>
                <a:spcPct val="100000"/>
              </a:lnSpc>
              <a:spcBef>
                <a:spcPts val="0"/>
              </a:spcBef>
              <a:spcAft>
                <a:spcPts val="0"/>
              </a:spcAft>
              <a:buClr>
                <a:srgbClr val="000000"/>
              </a:buClr>
              <a:buSzPts val="1600"/>
              <a:buFont typeface="Arial"/>
              <a:buNone/>
            </a:pPr>
            <a:r>
              <a:rPr b="1" i="0" lang="en" sz="1800" u="none" cap="none" strike="noStrike">
                <a:solidFill>
                  <a:schemeClr val="dk2"/>
                </a:solidFill>
                <a:latin typeface="Quattrocento Sans"/>
                <a:ea typeface="Quattrocento Sans"/>
                <a:cs typeface="Quattrocento Sans"/>
                <a:sym typeface="Quattrocento Sans"/>
              </a:rPr>
              <a:t>First </a:t>
            </a:r>
            <a:r>
              <a:rPr b="1" lang="en" sz="1800">
                <a:solidFill>
                  <a:schemeClr val="dk2"/>
                </a:solidFill>
                <a:latin typeface="Quattrocento Sans"/>
                <a:ea typeface="Quattrocento Sans"/>
                <a:cs typeface="Quattrocento Sans"/>
                <a:sym typeface="Quattrocento Sans"/>
              </a:rPr>
              <a:t>p</a:t>
            </a:r>
            <a:r>
              <a:rPr b="1" i="0" lang="en" sz="1800" u="none" cap="none" strike="noStrike">
                <a:solidFill>
                  <a:schemeClr val="dk2"/>
                </a:solidFill>
                <a:latin typeface="Quattrocento Sans"/>
                <a:ea typeface="Quattrocento Sans"/>
                <a:cs typeface="Quattrocento Sans"/>
                <a:sym typeface="Quattrocento Sans"/>
              </a:rPr>
              <a:t>arty </a:t>
            </a:r>
            <a:r>
              <a:rPr b="1" lang="en" sz="1800">
                <a:solidFill>
                  <a:schemeClr val="dk2"/>
                </a:solidFill>
                <a:latin typeface="Quattrocento Sans"/>
                <a:ea typeface="Quattrocento Sans"/>
                <a:cs typeface="Quattrocento Sans"/>
                <a:sym typeface="Quattrocento Sans"/>
              </a:rPr>
              <a:t>s</a:t>
            </a:r>
            <a:r>
              <a:rPr b="1" i="0" lang="en" sz="1800" u="none" cap="none" strike="noStrike">
                <a:solidFill>
                  <a:schemeClr val="dk2"/>
                </a:solidFill>
                <a:latin typeface="Quattrocento Sans"/>
                <a:ea typeface="Quattrocento Sans"/>
                <a:cs typeface="Quattrocento Sans"/>
                <a:sym typeface="Quattrocento Sans"/>
              </a:rPr>
              <a:t>ervice</a:t>
            </a:r>
            <a:endParaRPr b="0" i="0" sz="1800" u="none" cap="none" strike="noStrike">
              <a:solidFill>
                <a:schemeClr val="dk2"/>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1500"/>
              <a:buFont typeface="Arial"/>
              <a:buNone/>
            </a:pPr>
            <a:r>
              <a:t/>
            </a:r>
            <a:endParaRPr sz="1800">
              <a:solidFill>
                <a:schemeClr val="dk2"/>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rgbClr val="000000"/>
              </a:buClr>
              <a:buSzPts val="1500"/>
              <a:buFont typeface="Arial"/>
              <a:buNone/>
            </a:pPr>
            <a:r>
              <a:t/>
            </a:r>
            <a:endParaRPr sz="1800">
              <a:solidFill>
                <a:schemeClr val="dk2"/>
              </a:solidFill>
              <a:latin typeface="Quattrocento Sans"/>
              <a:ea typeface="Quattrocento Sans"/>
              <a:cs typeface="Quattrocento Sans"/>
              <a:sym typeface="Quattrocento Sans"/>
            </a:endParaRPr>
          </a:p>
          <a:p>
            <a:pPr indent="0" lvl="0" marL="0" marR="0" rtl="0" algn="l">
              <a:lnSpc>
                <a:spcPct val="90000"/>
              </a:lnSpc>
              <a:spcBef>
                <a:spcPts val="400"/>
              </a:spcBef>
              <a:spcAft>
                <a:spcPts val="0"/>
              </a:spcAft>
              <a:buClr>
                <a:srgbClr val="000000"/>
              </a:buClr>
              <a:buSzPts val="1600"/>
              <a:buFont typeface="Arial"/>
              <a:buNone/>
            </a:pPr>
            <a:r>
              <a:rPr b="1" i="0" lang="en" sz="1800" u="none" cap="none" strike="noStrike">
                <a:solidFill>
                  <a:schemeClr val="dk2"/>
                </a:solidFill>
                <a:latin typeface="Quattrocento Sans"/>
                <a:ea typeface="Quattrocento Sans"/>
                <a:cs typeface="Quattrocento Sans"/>
                <a:sym typeface="Quattrocento Sans"/>
              </a:rPr>
              <a:t>Enterprise-</a:t>
            </a:r>
            <a:r>
              <a:rPr b="1" lang="en" sz="1800">
                <a:solidFill>
                  <a:schemeClr val="dk2"/>
                </a:solidFill>
                <a:latin typeface="Quattrocento Sans"/>
                <a:ea typeface="Quattrocento Sans"/>
                <a:cs typeface="Quattrocento Sans"/>
                <a:sym typeface="Quattrocento Sans"/>
              </a:rPr>
              <a:t>r</a:t>
            </a:r>
            <a:r>
              <a:rPr b="1" i="0" lang="en" sz="1800" u="none" cap="none" strike="noStrike">
                <a:solidFill>
                  <a:schemeClr val="dk2"/>
                </a:solidFill>
                <a:latin typeface="Quattrocento Sans"/>
                <a:ea typeface="Quattrocento Sans"/>
                <a:cs typeface="Quattrocento Sans"/>
                <a:sym typeface="Quattrocento Sans"/>
              </a:rPr>
              <a:t>eady: </a:t>
            </a:r>
            <a:r>
              <a:rPr b="1" lang="en" sz="1800">
                <a:solidFill>
                  <a:schemeClr val="dk2"/>
                </a:solidFill>
                <a:latin typeface="Quattrocento Sans"/>
                <a:ea typeface="Quattrocento Sans"/>
                <a:cs typeface="Quattrocento Sans"/>
                <a:sym typeface="Quattrocento Sans"/>
              </a:rPr>
              <a:t>s</a:t>
            </a:r>
            <a:r>
              <a:rPr b="1" i="0" lang="en" sz="1800" u="none" cap="none" strike="noStrike">
                <a:solidFill>
                  <a:schemeClr val="dk2"/>
                </a:solidFill>
                <a:latin typeface="Quattrocento Sans"/>
                <a:ea typeface="Quattrocento Sans"/>
                <a:cs typeface="Quattrocento Sans"/>
                <a:sym typeface="Quattrocento Sans"/>
              </a:rPr>
              <a:t>ecure &amp; </a:t>
            </a:r>
            <a:r>
              <a:rPr b="1" lang="en" sz="1800">
                <a:solidFill>
                  <a:schemeClr val="dk2"/>
                </a:solidFill>
                <a:latin typeface="Quattrocento Sans"/>
                <a:ea typeface="Quattrocento Sans"/>
                <a:cs typeface="Quattrocento Sans"/>
                <a:sym typeface="Quattrocento Sans"/>
              </a:rPr>
              <a:t>c</a:t>
            </a:r>
            <a:r>
              <a:rPr b="1" i="0" lang="en" sz="1800" u="none" cap="none" strike="noStrike">
                <a:solidFill>
                  <a:schemeClr val="dk2"/>
                </a:solidFill>
                <a:latin typeface="Quattrocento Sans"/>
                <a:ea typeface="Quattrocento Sans"/>
                <a:cs typeface="Quattrocento Sans"/>
                <a:sym typeface="Quattrocento Sans"/>
              </a:rPr>
              <a:t>ompliant</a:t>
            </a:r>
            <a:endParaRPr b="0" i="0" sz="1800" u="none" cap="none" strike="noStrike">
              <a:solidFill>
                <a:schemeClr val="dk2"/>
              </a:solidFill>
              <a:latin typeface="Arial"/>
              <a:ea typeface="Arial"/>
              <a:cs typeface="Arial"/>
              <a:sym typeface="Arial"/>
            </a:endParaRPr>
          </a:p>
          <a:p>
            <a:pPr indent="0" lvl="0" marL="0" marR="0" rtl="0" algn="l">
              <a:lnSpc>
                <a:spcPct val="90000"/>
              </a:lnSpc>
              <a:spcBef>
                <a:spcPts val="400"/>
              </a:spcBef>
              <a:spcAft>
                <a:spcPts val="0"/>
              </a:spcAft>
              <a:buClr>
                <a:srgbClr val="000000"/>
              </a:buClr>
              <a:buSzPts val="1500"/>
              <a:buFont typeface="Arial"/>
              <a:buNone/>
            </a:pPr>
            <a:r>
              <a:t/>
            </a:r>
            <a:endParaRPr sz="1800">
              <a:solidFill>
                <a:schemeClr val="dk2"/>
              </a:solidFill>
              <a:latin typeface="Quattrocento Sans"/>
              <a:ea typeface="Quattrocento Sans"/>
              <a:cs typeface="Quattrocento Sans"/>
              <a:sym typeface="Quattrocento Sans"/>
            </a:endParaRPr>
          </a:p>
          <a:p>
            <a:pPr indent="0" lvl="0" marL="0" marR="0" rtl="0" algn="l">
              <a:lnSpc>
                <a:spcPct val="90000"/>
              </a:lnSpc>
              <a:spcBef>
                <a:spcPts val="400"/>
              </a:spcBef>
              <a:spcAft>
                <a:spcPts val="0"/>
              </a:spcAft>
              <a:buClr>
                <a:srgbClr val="000000"/>
              </a:buClr>
              <a:buSzPts val="1500"/>
              <a:buFont typeface="Arial"/>
              <a:buNone/>
            </a:pPr>
            <a:r>
              <a:t/>
            </a:r>
            <a:endParaRPr sz="1800">
              <a:solidFill>
                <a:schemeClr val="dk2"/>
              </a:solidFill>
              <a:latin typeface="Quattrocento Sans"/>
              <a:ea typeface="Quattrocento Sans"/>
              <a:cs typeface="Quattrocento Sans"/>
              <a:sym typeface="Quattrocento Sans"/>
            </a:endParaRPr>
          </a:p>
          <a:p>
            <a:pPr indent="0" lvl="0" marL="0" marR="0" rtl="0" algn="l">
              <a:lnSpc>
                <a:spcPct val="90000"/>
              </a:lnSpc>
              <a:spcBef>
                <a:spcPts val="400"/>
              </a:spcBef>
              <a:spcAft>
                <a:spcPts val="0"/>
              </a:spcAft>
              <a:buClr>
                <a:srgbClr val="000000"/>
              </a:buClr>
              <a:buSzPts val="1600"/>
              <a:buFont typeface="Arial"/>
              <a:buNone/>
            </a:pPr>
            <a:r>
              <a:rPr b="1" i="0" lang="en" sz="1800" u="none" cap="none" strike="noStrike">
                <a:solidFill>
                  <a:schemeClr val="dk2"/>
                </a:solidFill>
                <a:latin typeface="Quattrocento Sans"/>
                <a:ea typeface="Quattrocento Sans"/>
                <a:cs typeface="Quattrocento Sans"/>
                <a:sym typeface="Quattrocento Sans"/>
              </a:rPr>
              <a:t>Native </a:t>
            </a:r>
            <a:r>
              <a:rPr b="1" lang="en" sz="1800">
                <a:solidFill>
                  <a:schemeClr val="dk2"/>
                </a:solidFill>
                <a:latin typeface="Quattrocento Sans"/>
                <a:ea typeface="Quattrocento Sans"/>
                <a:cs typeface="Quattrocento Sans"/>
                <a:sym typeface="Quattrocento Sans"/>
              </a:rPr>
              <a:t>i</a:t>
            </a:r>
            <a:r>
              <a:rPr b="1" i="0" lang="en" sz="1800" u="none" cap="none" strike="noStrike">
                <a:solidFill>
                  <a:schemeClr val="dk2"/>
                </a:solidFill>
                <a:latin typeface="Quattrocento Sans"/>
                <a:ea typeface="Quattrocento Sans"/>
                <a:cs typeface="Quattrocento Sans"/>
                <a:sym typeface="Quattrocento Sans"/>
              </a:rPr>
              <a:t>ntegration with Azure </a:t>
            </a:r>
            <a:r>
              <a:rPr b="1" lang="en" sz="1800">
                <a:solidFill>
                  <a:schemeClr val="dk2"/>
                </a:solidFill>
                <a:latin typeface="Quattrocento Sans"/>
                <a:ea typeface="Quattrocento Sans"/>
                <a:cs typeface="Quattrocento Sans"/>
                <a:sym typeface="Quattrocento Sans"/>
              </a:rPr>
              <a:t>s</a:t>
            </a:r>
            <a:r>
              <a:rPr b="1" i="0" lang="en" sz="1800" u="none" cap="none" strike="noStrike">
                <a:solidFill>
                  <a:schemeClr val="dk2"/>
                </a:solidFill>
                <a:latin typeface="Quattrocento Sans"/>
                <a:ea typeface="Quattrocento Sans"/>
                <a:cs typeface="Quattrocento Sans"/>
                <a:sym typeface="Quattrocento Sans"/>
              </a:rPr>
              <a:t>ervices</a:t>
            </a:r>
            <a:r>
              <a:rPr b="0" i="0" lang="en" sz="1800" u="none" cap="none" strike="noStrike">
                <a:solidFill>
                  <a:schemeClr val="dk2"/>
                </a:solidFill>
                <a:latin typeface="Quattrocento Sans"/>
                <a:ea typeface="Quattrocento Sans"/>
                <a:cs typeface="Quattrocento Sans"/>
                <a:sym typeface="Quattrocento Sans"/>
              </a:rPr>
              <a:t> </a:t>
            </a:r>
            <a:endParaRPr b="0" i="0" sz="1800" u="none" cap="none" strike="noStrike">
              <a:solidFill>
                <a:schemeClr val="dk2"/>
              </a:solidFill>
              <a:latin typeface="Quattrocento Sans"/>
              <a:ea typeface="Quattrocento Sans"/>
              <a:cs typeface="Quattrocento Sans"/>
              <a:sym typeface="Quattrocento Sans"/>
            </a:endParaRPr>
          </a:p>
          <a:p>
            <a:pPr indent="0" lvl="0" marL="0" rtl="0" algn="l">
              <a:lnSpc>
                <a:spcPct val="90000"/>
              </a:lnSpc>
              <a:spcBef>
                <a:spcPts val="400"/>
              </a:spcBef>
              <a:spcAft>
                <a:spcPts val="0"/>
              </a:spcAft>
              <a:buClr>
                <a:srgbClr val="000000"/>
              </a:buClr>
              <a:buSzPts val="1600"/>
              <a:buFont typeface="Arial"/>
              <a:buNone/>
            </a:pPr>
            <a:br>
              <a:rPr lang="en" sz="1800">
                <a:solidFill>
                  <a:schemeClr val="dk2"/>
                </a:solidFill>
                <a:latin typeface="Quattrocento Sans"/>
                <a:ea typeface="Quattrocento Sans"/>
                <a:cs typeface="Quattrocento Sans"/>
                <a:sym typeface="Quattrocento Sans"/>
              </a:rPr>
            </a:br>
            <a:endParaRPr sz="1800">
              <a:solidFill>
                <a:schemeClr val="dk2"/>
              </a:solidFill>
              <a:latin typeface="Quattrocento Sans"/>
              <a:ea typeface="Quattrocento Sans"/>
              <a:cs typeface="Quattrocento Sans"/>
              <a:sym typeface="Quattrocento Sans"/>
            </a:endParaRPr>
          </a:p>
          <a:p>
            <a:pPr indent="0" lvl="0" marL="0" rtl="0" algn="l">
              <a:lnSpc>
                <a:spcPct val="90000"/>
              </a:lnSpc>
              <a:spcBef>
                <a:spcPts val="400"/>
              </a:spcBef>
              <a:spcAft>
                <a:spcPts val="0"/>
              </a:spcAft>
              <a:buClr>
                <a:srgbClr val="000000"/>
              </a:buClr>
              <a:buSzPts val="1600"/>
              <a:buFont typeface="Arial"/>
              <a:buNone/>
            </a:pPr>
            <a:r>
              <a:rPr b="1" lang="en" sz="1800">
                <a:solidFill>
                  <a:schemeClr val="dk2"/>
                </a:solidFill>
                <a:latin typeface="Quattrocento Sans"/>
                <a:ea typeface="Quattrocento Sans"/>
                <a:cs typeface="Quattrocento Sans"/>
                <a:sym typeface="Quattrocento Sans"/>
              </a:rPr>
              <a:t>Partner ecosystem ready</a:t>
            </a:r>
            <a:endParaRPr sz="1800">
              <a:solidFill>
                <a:schemeClr val="dk2"/>
              </a:solidFill>
              <a:latin typeface="Quattrocento Sans"/>
              <a:ea typeface="Quattrocento Sans"/>
              <a:cs typeface="Quattrocento Sans"/>
              <a:sym typeface="Quattrocento Sans"/>
            </a:endParaRPr>
          </a:p>
        </p:txBody>
      </p:sp>
      <p:sp>
        <p:nvSpPr>
          <p:cNvPr id="942" name="Google Shape;942;p160"/>
          <p:cNvSpPr/>
          <p:nvPr/>
        </p:nvSpPr>
        <p:spPr>
          <a:xfrm>
            <a:off x="7222901" y="265475"/>
            <a:ext cx="1731600" cy="652500"/>
          </a:xfrm>
          <a:prstGeom prst="rect">
            <a:avLst/>
          </a:prstGeom>
          <a:solidFill>
            <a:srgbClr val="FFFFFF"/>
          </a:solidFill>
          <a:ln>
            <a:noFill/>
          </a:ln>
        </p:spPr>
        <p:txBody>
          <a:bodyPr anchorCtr="0" anchor="t" bIns="107575" lIns="134475" spcFirstLastPara="1" rIns="134475" wrap="square" tIns="107575">
            <a:noAutofit/>
          </a:bodyPr>
          <a:lstStyle/>
          <a:p>
            <a:pPr indent="0" lvl="0" marL="0" marR="0" rtl="0" algn="ctr">
              <a:lnSpc>
                <a:spcPct val="90000"/>
              </a:lnSpc>
              <a:spcBef>
                <a:spcPts val="0"/>
              </a:spcBef>
              <a:spcAft>
                <a:spcPts val="0"/>
              </a:spcAft>
              <a:buNone/>
            </a:pPr>
            <a:r>
              <a:t/>
            </a:r>
            <a:endParaRPr b="0" i="0" sz="1800" u="none" cap="none" strike="noStrike">
              <a:solidFill>
                <a:srgbClr val="FFFFFF"/>
              </a:solidFill>
              <a:latin typeface="Quattrocento Sans"/>
              <a:ea typeface="Quattrocento Sans"/>
              <a:cs typeface="Quattrocento Sans"/>
              <a:sym typeface="Quattrocento Sans"/>
            </a:endParaRPr>
          </a:p>
        </p:txBody>
      </p:sp>
      <p:pic>
        <p:nvPicPr>
          <p:cNvPr id="943" name="Google Shape;943;p160"/>
          <p:cNvPicPr preferRelativeResize="0"/>
          <p:nvPr/>
        </p:nvPicPr>
        <p:blipFill>
          <a:blip r:embed="rId3">
            <a:alphaModFix/>
          </a:blip>
          <a:stretch>
            <a:fillRect/>
          </a:stretch>
        </p:blipFill>
        <p:spPr>
          <a:xfrm>
            <a:off x="-63509" y="2303658"/>
            <a:ext cx="4247212" cy="824312"/>
          </a:xfrm>
          <a:prstGeom prst="rect">
            <a:avLst/>
          </a:prstGeom>
          <a:noFill/>
          <a:ln>
            <a:noFill/>
          </a:ln>
        </p:spPr>
      </p:pic>
      <p:pic>
        <p:nvPicPr>
          <p:cNvPr id="944" name="Google Shape;944;p160"/>
          <p:cNvPicPr preferRelativeResize="0"/>
          <p:nvPr/>
        </p:nvPicPr>
        <p:blipFill>
          <a:blip r:embed="rId4">
            <a:alphaModFix/>
          </a:blip>
          <a:stretch>
            <a:fillRect/>
          </a:stretch>
        </p:blipFill>
        <p:spPr>
          <a:xfrm>
            <a:off x="7735562" y="225226"/>
            <a:ext cx="1083526" cy="210283"/>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grpSp>
        <p:nvGrpSpPr>
          <p:cNvPr id="949" name="Google Shape;949;p161"/>
          <p:cNvGrpSpPr/>
          <p:nvPr/>
        </p:nvGrpSpPr>
        <p:grpSpPr>
          <a:xfrm>
            <a:off x="1521931" y="1243078"/>
            <a:ext cx="6100713" cy="1911893"/>
            <a:chOff x="1837727" y="1391699"/>
            <a:chExt cx="8296904" cy="2599800"/>
          </a:xfrm>
        </p:grpSpPr>
        <p:sp>
          <p:nvSpPr>
            <p:cNvPr id="950" name="Google Shape;950;p161"/>
            <p:cNvSpPr txBox="1"/>
            <p:nvPr/>
          </p:nvSpPr>
          <p:spPr>
            <a:xfrm>
              <a:off x="1837727" y="1391699"/>
              <a:ext cx="3906600" cy="2599800"/>
            </a:xfrm>
            <a:prstGeom prst="rect">
              <a:avLst/>
            </a:prstGeom>
            <a:noFill/>
            <a:ln>
              <a:noFill/>
            </a:ln>
          </p:spPr>
          <p:txBody>
            <a:bodyPr anchorCtr="0" anchor="ctr" bIns="67225" lIns="0" spcFirstLastPara="1" rIns="0" wrap="square" tIns="67225">
              <a:noAutofit/>
            </a:bodyPr>
            <a:lstStyle/>
            <a:p>
              <a:pPr indent="0" lvl="0" marL="0" marR="0" rtl="0" algn="ctr">
                <a:lnSpc>
                  <a:spcPct val="100000"/>
                </a:lnSpc>
                <a:spcBef>
                  <a:spcPts val="0"/>
                </a:spcBef>
                <a:spcAft>
                  <a:spcPts val="0"/>
                </a:spcAft>
                <a:buClr>
                  <a:srgbClr val="000000"/>
                </a:buClr>
                <a:buSzPts val="5000"/>
                <a:buFont typeface="Arial"/>
                <a:buNone/>
              </a:pPr>
              <a:r>
                <a:rPr b="1" lang="en" sz="4400">
                  <a:solidFill>
                    <a:schemeClr val="lt1"/>
                  </a:solidFill>
                  <a:latin typeface="Quattrocento Sans"/>
                  <a:ea typeface="Quattrocento Sans"/>
                  <a:cs typeface="Quattrocento Sans"/>
                  <a:sym typeface="Quattrocento Sans"/>
                </a:rPr>
                <a:t>Thousands</a:t>
              </a:r>
              <a:r>
                <a:rPr b="1" i="0" lang="en" sz="4400" u="none" cap="none" strike="noStrike">
                  <a:solidFill>
                    <a:schemeClr val="lt1"/>
                  </a:solidFill>
                  <a:latin typeface="Quattrocento Sans"/>
                  <a:ea typeface="Quattrocento Sans"/>
                  <a:cs typeface="Quattrocento Sans"/>
                  <a:sym typeface="Quattrocento Sans"/>
                </a:rPr>
                <a:t> </a:t>
              </a:r>
              <a:endParaRPr b="1" i="0" sz="4400" u="none" cap="none" strike="noStrike">
                <a:solidFill>
                  <a:schemeClr val="lt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900"/>
                <a:buFont typeface="Arial"/>
                <a:buNone/>
              </a:pPr>
              <a:r>
                <a:rPr b="1" i="0" lang="en" sz="2400" u="none" cap="none" strike="noStrike">
                  <a:solidFill>
                    <a:schemeClr val="lt1"/>
                  </a:solidFill>
                  <a:latin typeface="Quattrocento Sans"/>
                  <a:ea typeface="Quattrocento Sans"/>
                  <a:cs typeface="Quattrocento Sans"/>
                  <a:sym typeface="Quattrocento Sans"/>
                </a:rPr>
                <a:t>Azure Databricks customers globally</a:t>
              </a:r>
              <a:endParaRPr b="1" i="0" sz="2400" u="none" cap="none" strike="noStrike">
                <a:solidFill>
                  <a:schemeClr val="lt1"/>
                </a:solidFill>
                <a:latin typeface="Quattrocento Sans"/>
                <a:ea typeface="Quattrocento Sans"/>
                <a:cs typeface="Quattrocento Sans"/>
                <a:sym typeface="Quattrocento Sans"/>
              </a:endParaRPr>
            </a:p>
          </p:txBody>
        </p:sp>
        <p:sp>
          <p:nvSpPr>
            <p:cNvPr id="951" name="Google Shape;951;p161"/>
            <p:cNvSpPr txBox="1"/>
            <p:nvPr/>
          </p:nvSpPr>
          <p:spPr>
            <a:xfrm>
              <a:off x="6228031" y="1391699"/>
              <a:ext cx="3906600" cy="2599800"/>
            </a:xfrm>
            <a:prstGeom prst="rect">
              <a:avLst/>
            </a:prstGeom>
            <a:noFill/>
            <a:ln>
              <a:noFill/>
            </a:ln>
          </p:spPr>
          <p:txBody>
            <a:bodyPr anchorCtr="0" anchor="ctr" bIns="67225" lIns="0" spcFirstLastPara="1" rIns="0" wrap="square" tIns="67225">
              <a:noAutofit/>
            </a:bodyPr>
            <a:lstStyle/>
            <a:p>
              <a:pPr indent="0" lvl="0" marL="0" marR="0" rtl="0" algn="ctr">
                <a:lnSpc>
                  <a:spcPct val="100000"/>
                </a:lnSpc>
                <a:spcBef>
                  <a:spcPts val="0"/>
                </a:spcBef>
                <a:spcAft>
                  <a:spcPts val="0"/>
                </a:spcAft>
                <a:buClr>
                  <a:srgbClr val="000000"/>
                </a:buClr>
                <a:buSzPts val="5000"/>
                <a:buFont typeface="Arial"/>
                <a:buNone/>
              </a:pPr>
              <a:r>
                <a:rPr b="1" i="0" lang="en" sz="4400" u="none" cap="none" strike="noStrike">
                  <a:solidFill>
                    <a:schemeClr val="lt1"/>
                  </a:solidFill>
                  <a:latin typeface="Quattrocento Sans"/>
                  <a:ea typeface="Quattrocento Sans"/>
                  <a:cs typeface="Quattrocento Sans"/>
                  <a:sym typeface="Quattrocento Sans"/>
                </a:rPr>
                <a:t>Millions</a:t>
              </a:r>
              <a:endParaRPr b="1" i="0" sz="4400" u="none" cap="none" strike="noStrike">
                <a:solidFill>
                  <a:schemeClr val="lt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None/>
              </a:pPr>
              <a:r>
                <a:rPr b="1" lang="en" sz="2400">
                  <a:solidFill>
                    <a:schemeClr val="lt1"/>
                  </a:solidFill>
                  <a:latin typeface="Quattrocento Sans"/>
                  <a:ea typeface="Quattrocento Sans"/>
                  <a:cs typeface="Quattrocento Sans"/>
                  <a:sym typeface="Quattrocento Sans"/>
                </a:rPr>
                <a:t>S</a:t>
              </a:r>
              <a:r>
                <a:rPr b="1" i="0" lang="en" sz="2400" u="none" cap="none" strike="noStrike">
                  <a:solidFill>
                    <a:schemeClr val="lt1"/>
                  </a:solidFill>
                  <a:latin typeface="Quattrocento Sans"/>
                  <a:ea typeface="Quattrocento Sans"/>
                  <a:cs typeface="Quattrocento Sans"/>
                  <a:sym typeface="Quattrocento Sans"/>
                </a:rPr>
                <a:t>erver-hours spinning up every day</a:t>
              </a:r>
              <a:endParaRPr sz="1000"/>
            </a:p>
          </p:txBody>
        </p:sp>
      </p:grpSp>
      <p:grpSp>
        <p:nvGrpSpPr>
          <p:cNvPr id="952" name="Google Shape;952;p161"/>
          <p:cNvGrpSpPr/>
          <p:nvPr/>
        </p:nvGrpSpPr>
        <p:grpSpPr>
          <a:xfrm>
            <a:off x="1521931" y="3091445"/>
            <a:ext cx="6100713" cy="1911893"/>
            <a:chOff x="1837727" y="3795563"/>
            <a:chExt cx="8296904" cy="2599800"/>
          </a:xfrm>
        </p:grpSpPr>
        <p:sp>
          <p:nvSpPr>
            <p:cNvPr id="953" name="Google Shape;953;p161"/>
            <p:cNvSpPr txBox="1"/>
            <p:nvPr/>
          </p:nvSpPr>
          <p:spPr>
            <a:xfrm>
              <a:off x="6228031" y="3795563"/>
              <a:ext cx="3906600" cy="2599800"/>
            </a:xfrm>
            <a:prstGeom prst="rect">
              <a:avLst/>
            </a:prstGeom>
            <a:noFill/>
            <a:ln>
              <a:noFill/>
            </a:ln>
          </p:spPr>
          <p:txBody>
            <a:bodyPr anchorCtr="0" anchor="ctr" bIns="67225" lIns="0" spcFirstLastPara="1" rIns="0" wrap="square" tIns="67225">
              <a:noAutofit/>
            </a:bodyPr>
            <a:lstStyle/>
            <a:p>
              <a:pPr indent="0" lvl="0" marL="0" marR="0" rtl="0" algn="ctr">
                <a:lnSpc>
                  <a:spcPct val="100000"/>
                </a:lnSpc>
                <a:spcBef>
                  <a:spcPts val="0"/>
                </a:spcBef>
                <a:spcAft>
                  <a:spcPts val="0"/>
                </a:spcAft>
                <a:buClr>
                  <a:srgbClr val="000000"/>
                </a:buClr>
                <a:buSzPts val="5000"/>
                <a:buFont typeface="Arial"/>
                <a:buNone/>
              </a:pPr>
              <a:r>
                <a:rPr b="1" lang="en" sz="4900">
                  <a:solidFill>
                    <a:schemeClr val="lt1"/>
                  </a:solidFill>
                  <a:latin typeface="Quattrocento Sans"/>
                  <a:ea typeface="Quattrocento Sans"/>
                  <a:cs typeface="Quattrocento Sans"/>
                  <a:sym typeface="Quattrocento Sans"/>
                </a:rPr>
                <a:t>30+</a:t>
              </a:r>
              <a:r>
                <a:rPr b="1" i="0" lang="en" sz="4400" u="none" cap="none" strike="noStrike">
                  <a:solidFill>
                    <a:schemeClr val="lt1"/>
                  </a:solidFill>
                  <a:latin typeface="Quattrocento Sans"/>
                  <a:ea typeface="Quattrocento Sans"/>
                  <a:cs typeface="Quattrocento Sans"/>
                  <a:sym typeface="Quattrocento Sans"/>
                </a:rPr>
                <a:t> </a:t>
              </a:r>
              <a:endParaRPr b="1" i="0" sz="4400" u="none" cap="none" strike="noStrike">
                <a:solidFill>
                  <a:schemeClr val="lt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900"/>
                <a:buFont typeface="Arial"/>
                <a:buNone/>
              </a:pPr>
              <a:r>
                <a:rPr b="1" i="0" lang="en" sz="2400" u="none" cap="none" strike="noStrike">
                  <a:solidFill>
                    <a:schemeClr val="lt1"/>
                  </a:solidFill>
                  <a:latin typeface="Quattrocento Sans"/>
                  <a:ea typeface="Quattrocento Sans"/>
                  <a:cs typeface="Quattrocento Sans"/>
                  <a:sym typeface="Quattrocento Sans"/>
                </a:rPr>
                <a:t>Regions available worldwide</a:t>
              </a:r>
              <a:endParaRPr b="1" i="0" sz="2400" u="none" cap="none" strike="noStrike">
                <a:solidFill>
                  <a:schemeClr val="lt1"/>
                </a:solidFill>
                <a:latin typeface="Quattrocento Sans"/>
                <a:ea typeface="Quattrocento Sans"/>
                <a:cs typeface="Quattrocento Sans"/>
                <a:sym typeface="Quattrocento Sans"/>
              </a:endParaRPr>
            </a:p>
          </p:txBody>
        </p:sp>
        <p:sp>
          <p:nvSpPr>
            <p:cNvPr id="954" name="Google Shape;954;p161"/>
            <p:cNvSpPr txBox="1"/>
            <p:nvPr/>
          </p:nvSpPr>
          <p:spPr>
            <a:xfrm>
              <a:off x="1837727" y="3795563"/>
              <a:ext cx="3906600" cy="2599800"/>
            </a:xfrm>
            <a:prstGeom prst="rect">
              <a:avLst/>
            </a:prstGeom>
            <a:noFill/>
            <a:ln>
              <a:noFill/>
            </a:ln>
          </p:spPr>
          <p:txBody>
            <a:bodyPr anchorCtr="0" anchor="ctr" bIns="67225" lIns="0" spcFirstLastPara="1" rIns="0" wrap="square" tIns="67225">
              <a:noAutofit/>
            </a:bodyPr>
            <a:lstStyle/>
            <a:p>
              <a:pPr indent="0" lvl="0" marL="0" marR="0" rtl="0" algn="ctr">
                <a:lnSpc>
                  <a:spcPct val="100000"/>
                </a:lnSpc>
                <a:spcBef>
                  <a:spcPts val="0"/>
                </a:spcBef>
                <a:spcAft>
                  <a:spcPts val="0"/>
                </a:spcAft>
                <a:buClr>
                  <a:srgbClr val="000000"/>
                </a:buClr>
                <a:buSzPts val="5000"/>
                <a:buFont typeface="Arial"/>
                <a:buNone/>
              </a:pPr>
              <a:r>
                <a:rPr b="1" i="0" lang="en" sz="4400" u="none" cap="none" strike="noStrike">
                  <a:solidFill>
                    <a:schemeClr val="lt1"/>
                  </a:solidFill>
                  <a:latin typeface="Quattrocento Sans"/>
                  <a:ea typeface="Quattrocento Sans"/>
                  <a:cs typeface="Quattrocento Sans"/>
                  <a:sym typeface="Quattrocento Sans"/>
                </a:rPr>
                <a:t>2 Exabytes </a:t>
              </a:r>
              <a:endParaRPr b="1" i="0" sz="4400" u="none" cap="none" strike="noStrike">
                <a:solidFill>
                  <a:schemeClr val="lt1"/>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2900"/>
                <a:buFont typeface="Arial"/>
                <a:buNone/>
              </a:pPr>
              <a:r>
                <a:rPr b="1" i="0" lang="en" sz="2400" u="none" cap="none" strike="noStrike">
                  <a:solidFill>
                    <a:schemeClr val="lt1"/>
                  </a:solidFill>
                  <a:latin typeface="Quattrocento Sans"/>
                  <a:ea typeface="Quattrocento Sans"/>
                  <a:cs typeface="Quattrocento Sans"/>
                  <a:sym typeface="Quattrocento Sans"/>
                </a:rPr>
                <a:t>Data processed per month</a:t>
              </a:r>
              <a:endParaRPr b="1" i="0" sz="2400" u="none" cap="none" strike="noStrike">
                <a:solidFill>
                  <a:schemeClr val="lt1"/>
                </a:solidFill>
                <a:latin typeface="Quattrocento Sans"/>
                <a:ea typeface="Quattrocento Sans"/>
                <a:cs typeface="Quattrocento Sans"/>
                <a:sym typeface="Quattrocento Sans"/>
              </a:endParaRPr>
            </a:p>
          </p:txBody>
        </p:sp>
      </p:grpSp>
      <p:sp>
        <p:nvSpPr>
          <p:cNvPr id="955" name="Google Shape;955;p161"/>
          <p:cNvSpPr/>
          <p:nvPr/>
        </p:nvSpPr>
        <p:spPr>
          <a:xfrm>
            <a:off x="18" y="872579"/>
            <a:ext cx="9144000" cy="403500"/>
          </a:xfrm>
          <a:prstGeom prst="rect">
            <a:avLst/>
          </a:prstGeom>
          <a:noFill/>
          <a:ln>
            <a:noFill/>
          </a:ln>
        </p:spPr>
        <p:txBody>
          <a:bodyPr anchorCtr="0" anchor="ctr" bIns="62125" lIns="124300" spcFirstLastPara="1" rIns="124300" wrap="square" tIns="62125">
            <a:noAutofit/>
          </a:bodyPr>
          <a:lstStyle/>
          <a:p>
            <a:pPr indent="0" lvl="0" marL="0" marR="0" rtl="0" algn="ctr">
              <a:lnSpc>
                <a:spcPct val="100000"/>
              </a:lnSpc>
              <a:spcBef>
                <a:spcPts val="0"/>
              </a:spcBef>
              <a:spcAft>
                <a:spcPts val="0"/>
              </a:spcAft>
              <a:buClr>
                <a:srgbClr val="000000"/>
              </a:buClr>
              <a:buSzPts val="1500"/>
              <a:buFont typeface="Arial"/>
              <a:buNone/>
            </a:pPr>
            <a:r>
              <a:rPr lang="en" sz="1500">
                <a:solidFill>
                  <a:srgbClr val="FFFFFF"/>
                </a:solidFill>
                <a:latin typeface="Quattrocento Sans"/>
                <a:ea typeface="Quattrocento Sans"/>
                <a:cs typeface="Quattrocento Sans"/>
                <a:sym typeface="Quattrocento Sans"/>
              </a:rPr>
              <a:t>Amazing growth in the first 2 years</a:t>
            </a:r>
            <a:endParaRPr b="0" i="0" sz="1800" u="none" cap="none" strike="noStrike">
              <a:solidFill>
                <a:srgbClr val="FFFFFF"/>
              </a:solidFill>
              <a:latin typeface="Quattrocento Sans"/>
              <a:ea typeface="Quattrocento Sans"/>
              <a:cs typeface="Quattrocento Sans"/>
              <a:sym typeface="Quattrocento Sans"/>
            </a:endParaRPr>
          </a:p>
        </p:txBody>
      </p:sp>
      <p:sp>
        <p:nvSpPr>
          <p:cNvPr id="956" name="Google Shape;956;p161"/>
          <p:cNvSpPr/>
          <p:nvPr/>
        </p:nvSpPr>
        <p:spPr>
          <a:xfrm>
            <a:off x="284618" y="294475"/>
            <a:ext cx="1746900" cy="333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67225" lIns="67225" spcFirstLastPara="1" rIns="67225" wrap="square" tIns="67225">
            <a:noAutofit/>
          </a:bodyPr>
          <a:lstStyle/>
          <a:p>
            <a:pPr indent="0" lvl="0" marL="0" rtl="0" algn="l">
              <a:spcBef>
                <a:spcPts val="0"/>
              </a:spcBef>
              <a:spcAft>
                <a:spcPts val="0"/>
              </a:spcAft>
              <a:buNone/>
            </a:pPr>
            <a:r>
              <a:t/>
            </a:r>
            <a:endParaRPr/>
          </a:p>
        </p:txBody>
      </p:sp>
      <p:pic>
        <p:nvPicPr>
          <p:cNvPr id="957" name="Google Shape;957;p161"/>
          <p:cNvPicPr preferRelativeResize="0"/>
          <p:nvPr/>
        </p:nvPicPr>
        <p:blipFill>
          <a:blip r:embed="rId3">
            <a:alphaModFix/>
          </a:blip>
          <a:stretch>
            <a:fillRect/>
          </a:stretch>
        </p:blipFill>
        <p:spPr>
          <a:xfrm>
            <a:off x="2548784" y="92116"/>
            <a:ext cx="4247212" cy="824312"/>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bricks New Brand 16x9">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